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56" r:id="rId2"/>
  </p:sldIdLst>
  <p:sldSz cx="3779838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11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8"/>
    <p:restoredTop sz="96327"/>
  </p:normalViewPr>
  <p:slideViewPr>
    <p:cSldViewPr snapToGrid="0" snapToObjects="1" showGuides="1">
      <p:cViewPr varScale="1">
        <p:scale>
          <a:sx n="112" d="100"/>
          <a:sy n="112" d="100"/>
        </p:scale>
        <p:origin x="3736" y="200"/>
      </p:cViewPr>
      <p:guideLst>
        <p:guide orient="horz" pos="2381"/>
        <p:guide pos="119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96818-AD2E-3F4C-A21D-48029316877C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57475" y="1143000"/>
            <a:ext cx="1543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2DA99-CA2C-B140-B27A-543DA0F8BB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15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3970580"/>
            <a:ext cx="2834878" cy="182517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97"/>
            </a:lvl1pPr>
            <a:lvl2pPr marL="75593" indent="0" algn="ctr">
              <a:buNone/>
              <a:defRPr sz="331"/>
            </a:lvl2pPr>
            <a:lvl3pPr marL="151187" indent="0" algn="ctr">
              <a:buNone/>
              <a:defRPr sz="298"/>
            </a:lvl3pPr>
            <a:lvl4pPr marL="226780" indent="0" algn="ctr">
              <a:buNone/>
              <a:defRPr sz="265"/>
            </a:lvl4pPr>
            <a:lvl5pPr marL="302374" indent="0" algn="ctr">
              <a:buNone/>
              <a:defRPr sz="265"/>
            </a:lvl5pPr>
            <a:lvl6pPr marL="377967" indent="0" algn="ctr">
              <a:buNone/>
              <a:defRPr sz="265"/>
            </a:lvl6pPr>
            <a:lvl7pPr marL="453561" indent="0" algn="ctr">
              <a:buNone/>
              <a:defRPr sz="265"/>
            </a:lvl7pPr>
            <a:lvl8pPr marL="529154" indent="0" algn="ctr">
              <a:buNone/>
              <a:defRPr sz="265"/>
            </a:lvl8pPr>
            <a:lvl9pPr marL="604748" indent="0" algn="ctr">
              <a:buNone/>
              <a:defRPr sz="265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44936E-1CDA-A047-9325-06B73550F7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80"/>
            <a:ext cx="3779838" cy="7546992"/>
          </a:xfrm>
          <a:prstGeom prst="rect">
            <a:avLst/>
          </a:prstGeom>
        </p:spPr>
      </p:pic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D85CE31-13F4-F242-A516-16F4C59C9D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3363" y="4131909"/>
            <a:ext cx="3152775" cy="112070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Date</a:t>
            </a:r>
            <a:br>
              <a:rPr lang="de-DE" dirty="0"/>
            </a:br>
            <a:r>
              <a:rPr lang="de-DE" dirty="0" err="1"/>
              <a:t>Commune</a:t>
            </a:r>
            <a:endParaRPr lang="de-DE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694FE3C0-2C60-7D4A-B515-D687B64462E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362" y="5252618"/>
            <a:ext cx="3152775" cy="9449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Endroit</a:t>
            </a:r>
            <a:r>
              <a:rPr lang="de-DE" dirty="0"/>
              <a:t> de </a:t>
            </a:r>
            <a:r>
              <a:rPr lang="de-DE" dirty="0" err="1"/>
              <a:t>l‘exposition</a:t>
            </a:r>
            <a:r>
              <a:rPr lang="de-DE" dirty="0"/>
              <a:t> </a:t>
            </a:r>
            <a:r>
              <a:rPr lang="de-DE" dirty="0" err="1"/>
              <a:t>ouverture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F0FFB82D-2D08-CE4F-BFB1-804BDB84AA4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33600" y="6672263"/>
            <a:ext cx="1422758" cy="57467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347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1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5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771BAC89-EB06-754A-9A93-0C8AF7D7F9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6A14B9-B7C3-9746-9144-E950E79FDF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972E16F-EB78-B845-BAB7-ED0AB5B139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13CE351B-C58F-B348-B34C-009E3D9E34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4400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 Walter</dc:creator>
  <cp:lastModifiedBy>Ann Walter</cp:lastModifiedBy>
  <cp:revision>3</cp:revision>
  <dcterms:created xsi:type="dcterms:W3CDTF">2022-03-10T17:52:38Z</dcterms:created>
  <dcterms:modified xsi:type="dcterms:W3CDTF">2022-03-11T09:33:12Z</dcterms:modified>
</cp:coreProperties>
</file>