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3"/>
  </p:notesMasterIdLst>
  <p:sldIdLst>
    <p:sldId id="256" r:id="rId2"/>
  </p:sldIdLst>
  <p:sldSz cx="3779838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119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8"/>
    <p:restoredTop sz="96327"/>
  </p:normalViewPr>
  <p:slideViewPr>
    <p:cSldViewPr snapToGrid="0" snapToObjects="1" showGuides="1">
      <p:cViewPr varScale="1">
        <p:scale>
          <a:sx n="115" d="100"/>
          <a:sy n="115" d="100"/>
        </p:scale>
        <p:origin x="3704" y="192"/>
      </p:cViewPr>
      <p:guideLst>
        <p:guide orient="horz" pos="2381"/>
        <p:guide pos="119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96818-AD2E-3F4C-A21D-48029316877C}" type="datetimeFigureOut">
              <a:rPr lang="de-DE" smtClean="0"/>
              <a:t>16.03.22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657475" y="1143000"/>
            <a:ext cx="1543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2DA99-CA2C-B140-B27A-543DA0F8BB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4315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EA692564-5F3A-A04C-9C01-DC86433BC3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2683"/>
            <a:ext cx="3779838" cy="7546992"/>
          </a:xfrm>
          <a:prstGeom prst="rect">
            <a:avLst/>
          </a:prstGeom>
        </p:spPr>
      </p:pic>
      <p:sp>
        <p:nvSpPr>
          <p:cNvPr id="7" name="Textplatzhalter 6">
            <a:extLst>
              <a:ext uri="{FF2B5EF4-FFF2-40B4-BE49-F238E27FC236}">
                <a16:creationId xmlns:a16="http://schemas.microsoft.com/office/drawing/2014/main" id="{AD85CE31-13F4-F242-A516-16F4C59C9D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3363" y="4086753"/>
            <a:ext cx="3152775" cy="112070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Datum</a:t>
            </a:r>
            <a:br>
              <a:rPr lang="de-DE" dirty="0"/>
            </a:br>
            <a:r>
              <a:rPr lang="de-DE" dirty="0"/>
              <a:t>Gemeinde</a:t>
            </a:r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694FE3C0-2C60-7D4A-B515-D687B64462E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3362" y="5199457"/>
            <a:ext cx="3152775" cy="1113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Ort der Ausstellung Öffnungszeiten</a:t>
            </a:r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F0FFB82D-2D08-CE4F-BFB1-804BDB84AA4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133600" y="6672263"/>
            <a:ext cx="1422758" cy="574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Logo der Sektion</a:t>
            </a:r>
          </a:p>
        </p:txBody>
      </p:sp>
    </p:spTree>
    <p:extLst>
      <p:ext uri="{BB962C8B-B14F-4D97-AF65-F5344CB8AC3E}">
        <p14:creationId xmlns:p14="http://schemas.microsoft.com/office/powerpoint/2010/main" val="29843471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  <p15:guide id="2" pos="14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459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378013" rtl="0" eaLnBrk="1" latinLnBrk="0" hangingPunct="1">
        <a:lnSpc>
          <a:spcPct val="90000"/>
        </a:lnSpc>
        <a:spcBef>
          <a:spcPct val="0"/>
        </a:spcBef>
        <a:buNone/>
        <a:defRPr sz="18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3" indent="-94503" algn="l" defTabSz="37801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158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47251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827" kern="1200">
          <a:solidFill>
            <a:schemeClr val="tx1"/>
          </a:solidFill>
          <a:latin typeface="+mn-lt"/>
          <a:ea typeface="+mn-ea"/>
          <a:cs typeface="+mn-cs"/>
        </a:defRPr>
      </a:lvl3pPr>
      <a:lvl4pPr marL="661523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85052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103953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228542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41754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606555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1pPr>
      <a:lvl2pPr marL="189006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2pPr>
      <a:lvl3pPr marL="378013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3pPr>
      <a:lvl4pPr marL="567019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756026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945032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134039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323045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512052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D9022F21-A223-DF4B-918F-D7DDEEB3F3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A3134C9C-F055-254B-B552-1E3D42E3F7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33C41EB6-0122-7848-AF67-C58945482AF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244008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 Walter</dc:creator>
  <cp:lastModifiedBy>Office1 Naturzentrum</cp:lastModifiedBy>
  <cp:revision>10</cp:revision>
  <dcterms:created xsi:type="dcterms:W3CDTF">2022-03-10T17:52:38Z</dcterms:created>
  <dcterms:modified xsi:type="dcterms:W3CDTF">2022-03-16T09:20:22Z</dcterms:modified>
</cp:coreProperties>
</file>