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346" userDrawn="1">
          <p15:clr>
            <a:srgbClr val="A4A3A4"/>
          </p15:clr>
        </p15:guide>
        <p15:guide id="3" orient="horz" pos="46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1456" y="192"/>
      </p:cViewPr>
      <p:guideLst>
        <p:guide pos="3346"/>
        <p:guide orient="horz" pos="46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9">
            <a:extLst>
              <a:ext uri="{FF2B5EF4-FFF2-40B4-BE49-F238E27FC236}">
                <a16:creationId xmlns:a16="http://schemas.microsoft.com/office/drawing/2014/main" id="{88E8C0D6-43EF-4C45-BC0C-41BE7683D09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65113" y="365857"/>
            <a:ext cx="2444220" cy="700088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de-DE" dirty="0"/>
              <a:t>Ihr Logo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64CCB27-1A15-524C-9984-5CDDE770D76A}"/>
              </a:ext>
            </a:extLst>
          </p:cNvPr>
          <p:cNvSpPr txBox="1"/>
          <p:nvPr userDrawn="1"/>
        </p:nvSpPr>
        <p:spPr>
          <a:xfrm>
            <a:off x="265113" y="1456267"/>
            <a:ext cx="4724576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sz="1200" b="1" i="1" dirty="0">
                <a:latin typeface="Times" pitchFamily="2" charset="0"/>
                <a:cs typeface="Arial" panose="020B0604020202020204" pitchFamily="34" charset="0"/>
              </a:rPr>
              <a:t>Werden Sie Mitglied – Ihr Engagement wird gebraucht!</a:t>
            </a:r>
          </a:p>
          <a:p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i="0" dirty="0">
                <a:latin typeface="Times" pitchFamily="2" charset="0"/>
                <a:cs typeface="Arial" panose="020B0604020202020204" pitchFamily="34" charset="0"/>
              </a:rPr>
              <a:t>☐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 Familienmitgliedschaft Betrag pro Jahr</a:t>
            </a:r>
          </a:p>
          <a:p>
            <a:pPr marL="0" indent="0">
              <a:buNone/>
            </a:pPr>
            <a:r>
              <a:rPr lang="de-DE" sz="1200" i="0" dirty="0">
                <a:latin typeface="Times" pitchFamily="2" charset="0"/>
                <a:cs typeface="Arial" panose="020B0604020202020204" pitchFamily="34" charset="0"/>
              </a:rPr>
              <a:t>☐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 Einzelmitgliedschaft Betrag pro Jahr</a:t>
            </a:r>
          </a:p>
          <a:p>
            <a:pPr marL="0" indent="0">
              <a:buNone/>
            </a:pPr>
            <a:r>
              <a:rPr lang="de-DE" sz="1200" i="0" dirty="0">
                <a:latin typeface="Times" pitchFamily="2" charset="0"/>
                <a:cs typeface="Arial" panose="020B0604020202020204" pitchFamily="34" charset="0"/>
              </a:rPr>
              <a:t>☐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 Firmenmitgliedschaft Betrag pro Jahr</a:t>
            </a:r>
          </a:p>
          <a:p>
            <a:pPr marL="0" indent="0">
              <a:buNone/>
            </a:pPr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Herr/Frau/Familie (nichtzutreffendes bitte streichen)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Vorname: ___________________ Nachname: 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Firma: ____________________________________________________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 err="1">
                <a:latin typeface="Times" pitchFamily="2" charset="0"/>
                <a:cs typeface="Arial" panose="020B0604020202020204" pitchFamily="34" charset="0"/>
              </a:rPr>
              <a:t>Strasse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: 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PLZ/Ort: 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E-Mail: ________________________ Telefon: ____________________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Ort/Datum: _________________________________________________ </a:t>
            </a:r>
          </a:p>
          <a:p>
            <a:pPr marL="0" indent="0">
              <a:lnSpc>
                <a:spcPct val="150000"/>
              </a:lnSpc>
              <a:buNone/>
            </a:pPr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Unterschrift: ________________________________________________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B309B9-078E-7049-A970-3833DE54D8D1}"/>
              </a:ext>
            </a:extLst>
          </p:cNvPr>
          <p:cNvSpPr txBox="1"/>
          <p:nvPr userDrawn="1"/>
        </p:nvSpPr>
        <p:spPr>
          <a:xfrm>
            <a:off x="5532791" y="6089386"/>
            <a:ext cx="4447823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Bitte geben Sie diesen Talon bei der Ausstellungsaufsicht ab oder legen Sie ihn in die dafür vorgesehene Box. Wir senden Ihnen so rasch als möglich einen Einzahlungsschein und Statuten zu.</a:t>
            </a:r>
          </a:p>
          <a:p>
            <a:pPr marL="0" indent="0">
              <a:buNone/>
            </a:pPr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Wir freuen uns, Sie bei uns als Mitglied </a:t>
            </a:r>
            <a:r>
              <a:rPr lang="de-DE" sz="1200" i="1" dirty="0" err="1">
                <a:latin typeface="Times" pitchFamily="2" charset="0"/>
                <a:cs typeface="Arial" panose="020B0604020202020204" pitchFamily="34" charset="0"/>
              </a:rPr>
              <a:t>begrüssen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 zu dürfen!</a:t>
            </a:r>
          </a:p>
          <a:p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586D806-D900-BC4C-BD90-8E6FE2E491FC}"/>
              </a:ext>
            </a:extLst>
          </p:cNvPr>
          <p:cNvSpPr txBox="1"/>
          <p:nvPr userDrawn="1"/>
        </p:nvSpPr>
        <p:spPr>
          <a:xfrm>
            <a:off x="265113" y="6081692"/>
            <a:ext cx="4447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Bitte geben Sie diesen Talon bei der Ausstellungsaufsicht ab oder legen Sie ihn in die dafür vorgesehene Box. Wir senden Ihnen so rasch als möglich einen Einzahlungsschein und Statuten zu.</a:t>
            </a:r>
          </a:p>
          <a:p>
            <a:pPr marL="0" indent="0">
              <a:buNone/>
            </a:pPr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Wir freuen uns, Sie bei uns als Mitglied </a:t>
            </a:r>
            <a:r>
              <a:rPr lang="de-DE" sz="1200" i="1" dirty="0" err="1">
                <a:latin typeface="Times" pitchFamily="2" charset="0"/>
                <a:cs typeface="Arial" panose="020B0604020202020204" pitchFamily="34" charset="0"/>
              </a:rPr>
              <a:t>begrüssen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 zu dürfen!</a:t>
            </a:r>
          </a:p>
          <a:p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0DDDBAA-6FE6-E842-951C-F562FBF6B243}"/>
              </a:ext>
            </a:extLst>
          </p:cNvPr>
          <p:cNvSpPr txBox="1"/>
          <p:nvPr userDrawn="1"/>
        </p:nvSpPr>
        <p:spPr>
          <a:xfrm>
            <a:off x="5544080" y="1456266"/>
            <a:ext cx="4724576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sz="1200" b="1" i="1" dirty="0">
                <a:latin typeface="Times" pitchFamily="2" charset="0"/>
                <a:cs typeface="Arial" panose="020B0604020202020204" pitchFamily="34" charset="0"/>
              </a:rPr>
              <a:t>Werden Sie Mitglied – Ihr Engagement wird gebraucht!</a:t>
            </a:r>
          </a:p>
          <a:p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200" dirty="0">
                <a:latin typeface="Times" pitchFamily="2" charset="0"/>
                <a:cs typeface="Arial" panose="020B0604020202020204" pitchFamily="34" charset="0"/>
              </a:rPr>
              <a:t>☐ 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Familienmitgliedschaft Betrag pro Jahr</a:t>
            </a:r>
          </a:p>
          <a:p>
            <a:pPr marL="0" indent="0">
              <a:buNone/>
            </a:pPr>
            <a:r>
              <a:rPr lang="de-DE" sz="1200" dirty="0">
                <a:latin typeface="Times" pitchFamily="2" charset="0"/>
                <a:cs typeface="Arial" panose="020B0604020202020204" pitchFamily="34" charset="0"/>
              </a:rPr>
              <a:t>☐ 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Einzelmitgliedschaft Betrag pro Jahr</a:t>
            </a:r>
          </a:p>
          <a:p>
            <a:pPr marL="0" indent="0">
              <a:buNone/>
            </a:pPr>
            <a:r>
              <a:rPr lang="de-DE" sz="1200" dirty="0">
                <a:latin typeface="Times" pitchFamily="2" charset="0"/>
                <a:cs typeface="Arial" panose="020B0604020202020204" pitchFamily="34" charset="0"/>
              </a:rPr>
              <a:t>☐ 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Firmenmitgliedschaft Betrag pro Jahr</a:t>
            </a:r>
          </a:p>
          <a:p>
            <a:pPr marL="0" indent="0">
              <a:buNone/>
            </a:pPr>
            <a:endParaRPr lang="de-DE" sz="1200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Herr/Frau/Familie (nichtzutreffendes bitte streichen)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Vorname: ___________________ Nachname: 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Firma: ____________________________________________________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 err="1">
                <a:latin typeface="Times" pitchFamily="2" charset="0"/>
                <a:cs typeface="Arial" panose="020B0604020202020204" pitchFamily="34" charset="0"/>
              </a:rPr>
              <a:t>Strasse</a:t>
            </a: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: 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PLZ/Ort: ___________________________________________________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E-Mail: ________________________ Telefon: ____________________</a:t>
            </a:r>
          </a:p>
          <a:p>
            <a:pPr marL="0" indent="0">
              <a:lnSpc>
                <a:spcPct val="150000"/>
              </a:lnSpc>
              <a:buNone/>
            </a:pPr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Ort/Datum: _________________________________________________ </a:t>
            </a:r>
          </a:p>
          <a:p>
            <a:pPr marL="0" indent="0">
              <a:lnSpc>
                <a:spcPct val="150000"/>
              </a:lnSpc>
              <a:buNone/>
            </a:pPr>
            <a:endParaRPr lang="de-DE" sz="1200" i="1" dirty="0">
              <a:latin typeface="Times" pitchFamily="2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1200" i="1" dirty="0">
                <a:latin typeface="Times" pitchFamily="2" charset="0"/>
                <a:cs typeface="Arial" panose="020B0604020202020204" pitchFamily="34" charset="0"/>
              </a:rPr>
              <a:t>Unterschrift: ________________________________________________</a:t>
            </a:r>
          </a:p>
        </p:txBody>
      </p:sp>
      <p:sp>
        <p:nvSpPr>
          <p:cNvPr id="19" name="Bildplatzhalter 9">
            <a:extLst>
              <a:ext uri="{FF2B5EF4-FFF2-40B4-BE49-F238E27FC236}">
                <a16:creationId xmlns:a16="http://schemas.microsoft.com/office/drawing/2014/main" id="{08C77A37-160D-5C46-972B-ED75F5F1C11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532791" y="365857"/>
            <a:ext cx="2444220" cy="700088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de-DE" dirty="0"/>
              <a:t>Ihr Logo</a:t>
            </a:r>
          </a:p>
        </p:txBody>
      </p:sp>
      <p:sp>
        <p:nvSpPr>
          <p:cNvPr id="20" name="Textplatzhalter 7">
            <a:extLst>
              <a:ext uri="{FF2B5EF4-FFF2-40B4-BE49-F238E27FC236}">
                <a16:creationId xmlns:a16="http://schemas.microsoft.com/office/drawing/2014/main" id="{F7DB486B-94C6-CB48-AA5F-F3172DF9F41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16911" y="1815260"/>
            <a:ext cx="2044878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de-DE" dirty="0"/>
              <a:t>XX Franken</a:t>
            </a:r>
          </a:p>
          <a:p>
            <a:pPr lvl="0"/>
            <a:r>
              <a:rPr lang="de-DE" dirty="0"/>
              <a:t>XX Franken</a:t>
            </a:r>
          </a:p>
          <a:p>
            <a:pPr lvl="0"/>
            <a:r>
              <a:rPr lang="de-DE" dirty="0"/>
              <a:t>XX Franken</a:t>
            </a:r>
          </a:p>
        </p:txBody>
      </p:sp>
      <p:sp>
        <p:nvSpPr>
          <p:cNvPr id="21" name="Textplatzhalter 7">
            <a:extLst>
              <a:ext uri="{FF2B5EF4-FFF2-40B4-BE49-F238E27FC236}">
                <a16:creationId xmlns:a16="http://schemas.microsoft.com/office/drawing/2014/main" id="{1F97FA1A-CB1B-6A4C-AEBB-EE90E84F38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01256" y="1815260"/>
            <a:ext cx="2044878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de-DE" dirty="0"/>
              <a:t>XX Franken</a:t>
            </a:r>
          </a:p>
          <a:p>
            <a:pPr lvl="0"/>
            <a:r>
              <a:rPr lang="de-DE" dirty="0"/>
              <a:t>XX Franken</a:t>
            </a:r>
          </a:p>
          <a:p>
            <a:pPr lvl="0"/>
            <a:r>
              <a:rPr lang="de-DE" dirty="0"/>
              <a:t>XX Franken</a:t>
            </a:r>
          </a:p>
        </p:txBody>
      </p:sp>
      <p:sp>
        <p:nvSpPr>
          <p:cNvPr id="22" name="Textplatzhalter 7">
            <a:extLst>
              <a:ext uri="{FF2B5EF4-FFF2-40B4-BE49-F238E27FC236}">
                <a16:creationId xmlns:a16="http://schemas.microsoft.com/office/drawing/2014/main" id="{1D33C68B-2CA1-4A4E-930B-42233BBF903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92412" y="380539"/>
            <a:ext cx="2253722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de-DE" dirty="0"/>
              <a:t>Ihre Adresse</a:t>
            </a:r>
          </a:p>
        </p:txBody>
      </p:sp>
      <p:sp>
        <p:nvSpPr>
          <p:cNvPr id="23" name="Textplatzhalter 7">
            <a:extLst>
              <a:ext uri="{FF2B5EF4-FFF2-40B4-BE49-F238E27FC236}">
                <a16:creationId xmlns:a16="http://schemas.microsoft.com/office/drawing/2014/main" id="{C85B3867-C8F3-E14B-8357-BDE5FE8D53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08067" y="354678"/>
            <a:ext cx="2253722" cy="7000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i="1">
                <a:latin typeface="Times" pitchFamily="2" charset="0"/>
                <a:cs typeface="Arial" panose="020B0604020202020204" pitchFamily="34" charset="0"/>
              </a:defRPr>
            </a:lvl1pPr>
            <a:lvl2pPr marL="503971" indent="0">
              <a:buNone/>
              <a:defRPr sz="1200" i="1">
                <a:latin typeface="Times" pitchFamily="2" charset="0"/>
              </a:defRPr>
            </a:lvl2pPr>
            <a:lvl3pPr marL="1007943" indent="0">
              <a:buNone/>
              <a:defRPr sz="1200" i="1">
                <a:latin typeface="Times" pitchFamily="2" charset="0"/>
              </a:defRPr>
            </a:lvl3pPr>
            <a:lvl4pPr marL="1511914" indent="0">
              <a:buNone/>
              <a:defRPr sz="1200" i="1">
                <a:latin typeface="Times" pitchFamily="2" charset="0"/>
              </a:defRPr>
            </a:lvl4pPr>
            <a:lvl5pPr marL="2015886" indent="0">
              <a:buNone/>
              <a:defRPr sz="1200" i="1">
                <a:latin typeface="Times" pitchFamily="2" charset="0"/>
              </a:defRPr>
            </a:lvl5pPr>
          </a:lstStyle>
          <a:p>
            <a:pPr lvl="0"/>
            <a:r>
              <a:rPr lang="de-DE" dirty="0"/>
              <a:t>Ihre Adresse</a:t>
            </a:r>
          </a:p>
        </p:txBody>
      </p:sp>
    </p:spTree>
    <p:extLst>
      <p:ext uri="{BB962C8B-B14F-4D97-AF65-F5344CB8AC3E}">
        <p14:creationId xmlns:p14="http://schemas.microsoft.com/office/powerpoint/2010/main" val="843688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33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08E82-A80F-5B48-A7C0-755540DB32AF}" type="datetimeFigureOut">
              <a:rPr lang="de-DE" smtClean="0"/>
              <a:t>11.03.22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6752A-8B81-8841-B2D9-1CE50BBC9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51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C8133BAE-2F89-3240-AAB4-76A178A29E3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6D557DA1-49D9-BE4D-82EE-E9CF1991245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125DAEC-C0D6-5E43-B607-CDC19996BD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BE84ADD-2878-0C43-83F8-3DF68E7958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939144A-AE57-8F41-AE31-A0D24271AFB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EBFDC96-5804-D148-B78C-84588BB0026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3440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 Walter</dc:creator>
  <cp:lastModifiedBy>Office1 Naturzentrum</cp:lastModifiedBy>
  <cp:revision>6</cp:revision>
  <cp:lastPrinted>2022-03-10T20:02:59Z</cp:lastPrinted>
  <dcterms:created xsi:type="dcterms:W3CDTF">2022-03-07T20:14:29Z</dcterms:created>
  <dcterms:modified xsi:type="dcterms:W3CDTF">2022-03-11T10:03:53Z</dcterms:modified>
</cp:coreProperties>
</file>