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45" userDrawn="1">
          <p15:clr>
            <a:srgbClr val="A4A3A4"/>
          </p15:clr>
        </p15:guide>
        <p15:guide id="3" orient="horz" pos="46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1456" y="192"/>
      </p:cViewPr>
      <p:guideLst>
        <p:guide pos="3345"/>
        <p:guide orient="horz" pos="46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C4598C37-190C-A942-BB9E-348673DFFE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548" y="-57432"/>
            <a:ext cx="5032375" cy="27765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168BA4AC-2CD2-6F40-857E-5661AA43C2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2157" y="3409243"/>
            <a:ext cx="4775200" cy="2849317"/>
          </a:xfrm>
        </p:spPr>
        <p:txBody>
          <a:bodyPr>
            <a:normAutofit/>
          </a:bodyPr>
          <a:lstStyle>
            <a:lvl1pPr marL="0" indent="0">
              <a:buNone/>
              <a:defRPr sz="1200" i="1">
                <a:latin typeface="Times" pitchFamily="2" charset="0"/>
              </a:defRPr>
            </a:lvl1pPr>
            <a:lvl2pPr marL="503971" indent="0">
              <a:buNone/>
              <a:defRPr sz="1200" i="1">
                <a:latin typeface="Times" pitchFamily="2" charset="0"/>
              </a:defRPr>
            </a:lvl2pPr>
            <a:lvl3pPr marL="1007943" indent="0">
              <a:buNone/>
              <a:defRPr sz="1200" i="1">
                <a:latin typeface="Times" pitchFamily="2" charset="0"/>
              </a:defRPr>
            </a:lvl3pPr>
            <a:lvl4pPr marL="1511914" indent="0">
              <a:buNone/>
              <a:defRPr sz="1200" i="1">
                <a:latin typeface="Times" pitchFamily="2" charset="0"/>
              </a:defRPr>
            </a:lvl4pPr>
            <a:lvl5pPr marL="2015886" indent="0">
              <a:buNone/>
              <a:defRPr sz="1200" i="1">
                <a:latin typeface="Times" pitchFamily="2" charset="0"/>
              </a:defRPr>
            </a:lvl5pPr>
          </a:lstStyle>
          <a:p>
            <a:pPr lvl="0"/>
            <a:r>
              <a:rPr lang="de-DE" dirty="0"/>
              <a:t>Ihr Text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8AE8E517-AFE5-274D-B385-84B16FED04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1627" y="6627811"/>
            <a:ext cx="2192338" cy="700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 dirty="0"/>
              <a:t>Ihr Logo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766C5F06-BA96-C441-9CF7-9CCA6E723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6095" y="6627811"/>
            <a:ext cx="2480732" cy="700088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Times" pitchFamily="2" charset="0"/>
              </a:defRPr>
            </a:lvl1pPr>
          </a:lstStyle>
          <a:p>
            <a:pPr lvl="0"/>
            <a:r>
              <a:rPr lang="de-DE" dirty="0"/>
              <a:t>Angaben zu Ihrer Webseite oder Kontoangaben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9A400749-180B-984D-A9B2-359E8CC2C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627" y="2987675"/>
            <a:ext cx="4775200" cy="342900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latin typeface="Times" pitchFamily="2" charset="0"/>
              </a:defRPr>
            </a:lvl1pPr>
          </a:lstStyle>
          <a:p>
            <a:pPr lvl="0"/>
            <a:r>
              <a:rPr lang="de-DE" dirty="0"/>
              <a:t>z.B. Veranstaltungsprogramm oder Vorstand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8E8C0D6-43EF-4C45-BC0C-41BE7683D0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2774" y="6627811"/>
            <a:ext cx="2477382" cy="700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 dirty="0"/>
              <a:t>Ihr Logo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7D9BE77-E78D-7F47-A42D-BC02D0629F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9102" y="-11289"/>
            <a:ext cx="53340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0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829435-7074-9649-A935-862DAC7C8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5583" y="-8114"/>
            <a:ext cx="5334000" cy="75565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7778C09-FB04-2F4C-B3BA-7AFECDCC49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8868" y="-33867"/>
            <a:ext cx="5032375" cy="27765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3BDC7-B7F5-2243-B405-2058A84F81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8868" y="3409243"/>
            <a:ext cx="4775200" cy="3145543"/>
          </a:xfrm>
        </p:spPr>
        <p:txBody>
          <a:bodyPr>
            <a:normAutofit/>
          </a:bodyPr>
          <a:lstStyle>
            <a:lvl1pPr marL="0" indent="0">
              <a:buNone/>
              <a:defRPr sz="1200" i="1">
                <a:latin typeface="Times" pitchFamily="2" charset="0"/>
              </a:defRPr>
            </a:lvl1pPr>
            <a:lvl2pPr marL="503971" indent="0">
              <a:buNone/>
              <a:defRPr sz="1200" i="1">
                <a:latin typeface="Times" pitchFamily="2" charset="0"/>
              </a:defRPr>
            </a:lvl2pPr>
            <a:lvl3pPr marL="1007943" indent="0">
              <a:buNone/>
              <a:defRPr sz="1200" i="1">
                <a:latin typeface="Times" pitchFamily="2" charset="0"/>
              </a:defRPr>
            </a:lvl3pPr>
            <a:lvl4pPr marL="1511914" indent="0">
              <a:buNone/>
              <a:defRPr sz="1200" i="1">
                <a:latin typeface="Times" pitchFamily="2" charset="0"/>
              </a:defRPr>
            </a:lvl4pPr>
            <a:lvl5pPr marL="2015886" indent="0">
              <a:buNone/>
              <a:defRPr sz="1200" i="1">
                <a:latin typeface="Times" pitchFamily="2" charset="0"/>
              </a:defRPr>
            </a:lvl5pPr>
          </a:lstStyle>
          <a:p>
            <a:pPr lvl="0"/>
            <a:r>
              <a:rPr lang="de-DE" dirty="0"/>
              <a:t>Stellen Sie hier Ihren Verein mit wenigen Sätzen vor.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AF2B35C-D3FF-9243-AEE2-4F970D3E89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31200" y="6727825"/>
            <a:ext cx="2192338" cy="700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 dirty="0"/>
              <a:t>Ihr Logo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AA4FFE5-9E8E-F148-9E8F-4C7599CE5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8868" y="6727825"/>
            <a:ext cx="2480732" cy="700088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Times" pitchFamily="2" charset="0"/>
              </a:defRPr>
            </a:lvl1pPr>
          </a:lstStyle>
          <a:p>
            <a:pPr lvl="0"/>
            <a:r>
              <a:rPr lang="de-DE" dirty="0"/>
              <a:t>Vergessen Sie nicht die Kontaktadresse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AF686FC-F4CC-A349-B37A-C42F3036EA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8338" y="2987675"/>
            <a:ext cx="4775200" cy="342900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latin typeface="Times" pitchFamily="2" charset="0"/>
              </a:defRPr>
            </a:lvl1pPr>
          </a:lstStyle>
          <a:p>
            <a:pPr lvl="0"/>
            <a:r>
              <a:rPr lang="de-DE" dirty="0"/>
              <a:t>Name des Vereins</a:t>
            </a:r>
          </a:p>
        </p:txBody>
      </p:sp>
    </p:spTree>
    <p:extLst>
      <p:ext uri="{BB962C8B-B14F-4D97-AF65-F5344CB8AC3E}">
        <p14:creationId xmlns:p14="http://schemas.microsoft.com/office/powerpoint/2010/main" val="1196921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2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08E82-A80F-5B48-A7C0-755540DB32AF}" type="datetimeFigureOut">
              <a:rPr lang="de-DE" smtClean="0"/>
              <a:t>11.03.22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6752A-8B81-8841-B2D9-1CE50BBC97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ildplatzhalter 35">
            <a:extLst>
              <a:ext uri="{FF2B5EF4-FFF2-40B4-BE49-F238E27FC236}">
                <a16:creationId xmlns:a16="http://schemas.microsoft.com/office/drawing/2014/main" id="{D4310464-C5E3-3A40-B0E8-807524C30D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F17CBD85-9D42-A847-A627-6A910C260D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92248458-1791-6948-9837-C369BF2A3B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F18F1B22-0102-FE44-B7EF-7F6AE868D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4BEF04B3-8C6E-AA44-B3DE-79F08E1F2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46B7458-C98A-074F-90B4-60AEFAE85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24344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4D7AA3A-A9F0-BC49-B596-D5CD4727C6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98A6E2-6F5A-CD4F-9F7D-E253ADE353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868" y="3409243"/>
            <a:ext cx="4775200" cy="301441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EB3C2C6-2FFB-AF45-9D66-25A306CD48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1200" y="6608762"/>
            <a:ext cx="2192338" cy="700088"/>
          </a:xfrm>
        </p:spPr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FE47345-F3B3-2943-899F-E178DA466D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8338" y="6608762"/>
            <a:ext cx="2480732" cy="7000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45E22B0-7EB6-C84E-8100-200AD88847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041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Benutzerdefiniert</PresentationFormat>
  <Paragraphs>0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 Walter</dc:creator>
  <cp:lastModifiedBy>Office1 Naturzentrum</cp:lastModifiedBy>
  <cp:revision>4</cp:revision>
  <cp:lastPrinted>2022-03-10T18:57:41Z</cp:lastPrinted>
  <dcterms:created xsi:type="dcterms:W3CDTF">2022-03-07T20:14:29Z</dcterms:created>
  <dcterms:modified xsi:type="dcterms:W3CDTF">2022-03-11T10:03:20Z</dcterms:modified>
</cp:coreProperties>
</file>