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 snapToObjects="1" showGuides="1">
      <p:cViewPr varScale="1">
        <p:scale>
          <a:sx n="53" d="100"/>
          <a:sy n="53" d="100"/>
        </p:scale>
        <p:origin x="3800" y="176"/>
      </p:cViewPr>
      <p:guideLst>
        <p:guide orient="horz" pos="4762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0E95ACFC-5B5A-7C42-8938-4A62952F3B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7553328" cy="15119350"/>
          </a:xfrm>
          <a:prstGeom prst="rect">
            <a:avLst/>
          </a:prstGeom>
        </p:spPr>
      </p:pic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9670ED1-0293-7046-9E6B-BC73D683CD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9103" y="8426164"/>
            <a:ext cx="5984557" cy="179225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Date</a:t>
            </a:r>
            <a:br>
              <a:rPr lang="de-DE" dirty="0"/>
            </a:br>
            <a:r>
              <a:rPr lang="de-DE" dirty="0" err="1"/>
              <a:t>Commune</a:t>
            </a:r>
            <a:endParaRPr lang="de-DE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82DEE0B1-599C-E447-9059-7242F51F10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9103" y="10415553"/>
            <a:ext cx="5984557" cy="14716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err="1"/>
              <a:t>Endroit</a:t>
            </a:r>
            <a:r>
              <a:rPr lang="de-DE" dirty="0"/>
              <a:t> de </a:t>
            </a:r>
            <a:r>
              <a:rPr lang="de-DE" dirty="0" err="1"/>
              <a:t>l‘exposition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/>
              <a:t>ouverture</a:t>
            </a:r>
            <a:endParaRPr lang="de-DE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58918D3-5132-B440-BEBD-ABAD611FD71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389120" y="13235940"/>
            <a:ext cx="2747964" cy="12690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859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804969"/>
            <a:ext cx="6520220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4024827"/>
            <a:ext cx="6520220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4013401"/>
            <a:ext cx="170092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1F42C-9686-9F4A-9BC4-790EBDBA576E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4013401"/>
            <a:ext cx="2551390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4013401"/>
            <a:ext cx="170092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125B5-F6CE-8B4E-A041-4C439A8433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2903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D74BD07-851F-DB41-8E37-559979F8DC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4053A77-5377-8E42-9C68-501ACF91E6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DE12F980-4FF3-A041-9EED-5A30EDBD5FE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187884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 Walter</dc:creator>
  <cp:lastModifiedBy>Ann Walter</cp:lastModifiedBy>
  <cp:revision>5</cp:revision>
  <dcterms:created xsi:type="dcterms:W3CDTF">2022-03-10T17:51:39Z</dcterms:created>
  <dcterms:modified xsi:type="dcterms:W3CDTF">2022-03-11T09:34:09Z</dcterms:modified>
</cp:coreProperties>
</file>