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</p:sldMasterIdLst>
  <p:sldIdLst>
    <p:sldId id="256" r:id="rId2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346" userDrawn="1">
          <p15:clr>
            <a:srgbClr val="A4A3A4"/>
          </p15:clr>
        </p15:guide>
        <p15:guide id="3" orient="horz" pos="46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8184AB-378C-4600-89A5-20B78B8362E5}" v="26" dt="2022-03-16T08:11:18.7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>
        <p:scale>
          <a:sx n="100" d="100"/>
          <a:sy n="100" d="100"/>
        </p:scale>
        <p:origin x="58" y="58"/>
      </p:cViewPr>
      <p:guideLst>
        <p:guide pos="3346"/>
        <p:guide orient="horz" pos="46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" userId="45d20be2-e03a-4768-913e-d91e1becc803" providerId="ADAL" clId="{888184AB-378C-4600-89A5-20B78B8362E5}"/>
    <pc:docChg chg="custSel modSld modMainMaster">
      <pc:chgData name="Eva" userId="45d20be2-e03a-4768-913e-d91e1becc803" providerId="ADAL" clId="{888184AB-378C-4600-89A5-20B78B8362E5}" dt="2022-03-16T08:14:58.171" v="1018" actId="20577"/>
      <pc:docMkLst>
        <pc:docMk/>
      </pc:docMkLst>
      <pc:sldChg chg="modSp mod">
        <pc:chgData name="Eva" userId="45d20be2-e03a-4768-913e-d91e1becc803" providerId="ADAL" clId="{888184AB-378C-4600-89A5-20B78B8362E5}" dt="2022-03-16T08:14:58.171" v="1018" actId="20577"/>
        <pc:sldMkLst>
          <pc:docMk/>
          <pc:sldMk cId="1243440001" sldId="256"/>
        </pc:sldMkLst>
        <pc:spChg chg="mod">
          <ac:chgData name="Eva" userId="45d20be2-e03a-4768-913e-d91e1becc803" providerId="ADAL" clId="{888184AB-378C-4600-89A5-20B78B8362E5}" dt="2022-03-16T08:14:58.171" v="1018" actId="20577"/>
          <ac:spMkLst>
            <pc:docMk/>
            <pc:sldMk cId="1243440001" sldId="256"/>
            <ac:spMk id="5" creationId="{8125DAEC-C0D6-5E43-B607-CDC19996BD14}"/>
          </ac:spMkLst>
        </pc:spChg>
        <pc:spChg chg="mod">
          <ac:chgData name="Eva" userId="45d20be2-e03a-4768-913e-d91e1becc803" providerId="ADAL" clId="{888184AB-378C-4600-89A5-20B78B8362E5}" dt="2022-03-16T08:14:54.059" v="1017" actId="20577"/>
          <ac:spMkLst>
            <pc:docMk/>
            <pc:sldMk cId="1243440001" sldId="256"/>
            <ac:spMk id="8" creationId="{0BE84ADD-2878-0C43-83F8-3DF68E79585C}"/>
          </ac:spMkLst>
        </pc:spChg>
      </pc:sldChg>
      <pc:sldMasterChg chg="modSldLayout">
        <pc:chgData name="Eva" userId="45d20be2-e03a-4768-913e-d91e1becc803" providerId="ADAL" clId="{888184AB-378C-4600-89A5-20B78B8362E5}" dt="2022-03-16T08:13:12.938" v="922" actId="20577"/>
        <pc:sldMasterMkLst>
          <pc:docMk/>
          <pc:sldMasterMk cId="524515022" sldId="2147483687"/>
        </pc:sldMasterMkLst>
        <pc:sldLayoutChg chg="modSp mod">
          <pc:chgData name="Eva" userId="45d20be2-e03a-4768-913e-d91e1becc803" providerId="ADAL" clId="{888184AB-378C-4600-89A5-20B78B8362E5}" dt="2022-03-16T08:13:12.938" v="922" actId="20577"/>
          <pc:sldLayoutMkLst>
            <pc:docMk/>
            <pc:sldMasterMk cId="524515022" sldId="2147483687"/>
            <pc:sldLayoutMk cId="843688896" sldId="2147483699"/>
          </pc:sldLayoutMkLst>
          <pc:spChg chg="mod">
            <ac:chgData name="Eva" userId="45d20be2-e03a-4768-913e-d91e1becc803" providerId="ADAL" clId="{888184AB-378C-4600-89A5-20B78B8362E5}" dt="2022-03-16T08:10:37.674" v="866" actId="790"/>
            <ac:spMkLst>
              <pc:docMk/>
              <pc:sldMasterMk cId="524515022" sldId="2147483687"/>
              <pc:sldLayoutMk cId="843688896" sldId="2147483699"/>
              <ac:spMk id="3" creationId="{1EB309B9-078E-7049-A970-3833DE54D8D1}"/>
            </ac:spMkLst>
          </pc:spChg>
          <pc:spChg chg="mod">
            <ac:chgData name="Eva" userId="45d20be2-e03a-4768-913e-d91e1becc803" providerId="ADAL" clId="{888184AB-378C-4600-89A5-20B78B8362E5}" dt="2022-03-16T08:13:08.270" v="913" actId="20577"/>
            <ac:spMkLst>
              <pc:docMk/>
              <pc:sldMasterMk cId="524515022" sldId="2147483687"/>
              <pc:sldLayoutMk cId="843688896" sldId="2147483699"/>
              <ac:spMk id="11" creationId="{764CCB27-1A15-524C-9984-5CDDE770D76A}"/>
            </ac:spMkLst>
          </pc:spChg>
          <pc:spChg chg="mod">
            <ac:chgData name="Eva" userId="45d20be2-e03a-4768-913e-d91e1becc803" providerId="ADAL" clId="{888184AB-378C-4600-89A5-20B78B8362E5}" dt="2022-03-16T08:10:58.577" v="876" actId="20577"/>
            <ac:spMkLst>
              <pc:docMk/>
              <pc:sldMasterMk cId="524515022" sldId="2147483687"/>
              <pc:sldLayoutMk cId="843688896" sldId="2147483699"/>
              <ac:spMk id="13" creationId="{88E8C0D6-43EF-4C45-BC0C-41BE7683D092}"/>
            </ac:spMkLst>
          </pc:spChg>
          <pc:spChg chg="mod">
            <ac:chgData name="Eva" userId="45d20be2-e03a-4768-913e-d91e1becc803" providerId="ADAL" clId="{888184AB-378C-4600-89A5-20B78B8362E5}" dt="2022-03-16T08:10:37.674" v="866" actId="790"/>
            <ac:spMkLst>
              <pc:docMk/>
              <pc:sldMasterMk cId="524515022" sldId="2147483687"/>
              <pc:sldLayoutMk cId="843688896" sldId="2147483699"/>
              <ac:spMk id="15" creationId="{5586D806-D900-BC4C-BD90-8E6FE2E491FC}"/>
            </ac:spMkLst>
          </pc:spChg>
          <pc:spChg chg="mod">
            <ac:chgData name="Eva" userId="45d20be2-e03a-4768-913e-d91e1becc803" providerId="ADAL" clId="{888184AB-378C-4600-89A5-20B78B8362E5}" dt="2022-03-16T08:13:12.938" v="922" actId="20577"/>
            <ac:spMkLst>
              <pc:docMk/>
              <pc:sldMasterMk cId="524515022" sldId="2147483687"/>
              <pc:sldLayoutMk cId="843688896" sldId="2147483699"/>
              <ac:spMk id="18" creationId="{00DDDBAA-6FE6-E842-951C-F562FBF6B243}"/>
            </ac:spMkLst>
          </pc:spChg>
          <pc:spChg chg="mod">
            <ac:chgData name="Eva" userId="45d20be2-e03a-4768-913e-d91e1becc803" providerId="ADAL" clId="{888184AB-378C-4600-89A5-20B78B8362E5}" dt="2022-03-16T08:11:15.715" v="897" actId="20577"/>
            <ac:spMkLst>
              <pc:docMk/>
              <pc:sldMasterMk cId="524515022" sldId="2147483687"/>
              <pc:sldLayoutMk cId="843688896" sldId="2147483699"/>
              <ac:spMk id="19" creationId="{08C77A37-160D-5C46-972B-ED75F5F1C111}"/>
            </ac:spMkLst>
          </pc:spChg>
          <pc:spChg chg="mod">
            <ac:chgData name="Eva" userId="45d20be2-e03a-4768-913e-d91e1becc803" providerId="ADAL" clId="{888184AB-378C-4600-89A5-20B78B8362E5}" dt="2022-03-16T08:10:37.674" v="866" actId="790"/>
            <ac:spMkLst>
              <pc:docMk/>
              <pc:sldMasterMk cId="524515022" sldId="2147483687"/>
              <pc:sldLayoutMk cId="843688896" sldId="2147483699"/>
              <ac:spMk id="20" creationId="{F7DB486B-94C6-CB48-AA5F-F3172DF9F413}"/>
            </ac:spMkLst>
          </pc:spChg>
          <pc:spChg chg="mod">
            <ac:chgData name="Eva" userId="45d20be2-e03a-4768-913e-d91e1becc803" providerId="ADAL" clId="{888184AB-378C-4600-89A5-20B78B8362E5}" dt="2022-03-16T08:10:37.674" v="866" actId="790"/>
            <ac:spMkLst>
              <pc:docMk/>
              <pc:sldMasterMk cId="524515022" sldId="2147483687"/>
              <pc:sldLayoutMk cId="843688896" sldId="2147483699"/>
              <ac:spMk id="21" creationId="{1F97FA1A-CB1B-6A4C-AEBB-EE90E84F38D5}"/>
            </ac:spMkLst>
          </pc:spChg>
          <pc:spChg chg="mod">
            <ac:chgData name="Eva" userId="45d20be2-e03a-4768-913e-d91e1becc803" providerId="ADAL" clId="{888184AB-378C-4600-89A5-20B78B8362E5}" dt="2022-03-16T08:11:07.442" v="887" actId="20577"/>
            <ac:spMkLst>
              <pc:docMk/>
              <pc:sldMasterMk cId="524515022" sldId="2147483687"/>
              <pc:sldLayoutMk cId="843688896" sldId="2147483699"/>
              <ac:spMk id="22" creationId="{1D33C68B-2CA1-4A4E-930B-42233BBF9038}"/>
            </ac:spMkLst>
          </pc:spChg>
          <pc:spChg chg="mod">
            <ac:chgData name="Eva" userId="45d20be2-e03a-4768-913e-d91e1becc803" providerId="ADAL" clId="{888184AB-378C-4600-89A5-20B78B8362E5}" dt="2022-03-16T08:11:22.828" v="904" actId="20577"/>
            <ac:spMkLst>
              <pc:docMk/>
              <pc:sldMasterMk cId="524515022" sldId="2147483687"/>
              <pc:sldLayoutMk cId="843688896" sldId="2147483699"/>
              <ac:spMk id="23" creationId="{C85B3867-C8F3-E14B-8357-BDE5FE8D53B9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ildplatzhalter 9">
            <a:extLst>
              <a:ext uri="{FF2B5EF4-FFF2-40B4-BE49-F238E27FC236}">
                <a16:creationId xmlns:a16="http://schemas.microsoft.com/office/drawing/2014/main" id="{88E8C0D6-43EF-4C45-BC0C-41BE7683D09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65113" y="365857"/>
            <a:ext cx="2444220" cy="700088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fr-CH" noProof="0" dirty="0"/>
              <a:t>Votre logo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764CCB27-1A15-524C-9984-5CDDE770D76A}"/>
              </a:ext>
            </a:extLst>
          </p:cNvPr>
          <p:cNvSpPr txBox="1"/>
          <p:nvPr userDrawn="1"/>
        </p:nvSpPr>
        <p:spPr>
          <a:xfrm>
            <a:off x="265113" y="1456267"/>
            <a:ext cx="4724576" cy="4491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fr-CH" sz="1200" b="1" i="1" noProof="0" dirty="0">
                <a:latin typeface="Times" pitchFamily="2" charset="0"/>
                <a:cs typeface="Arial" panose="020B0604020202020204" pitchFamily="34" charset="0"/>
              </a:rPr>
              <a:t>Devenez membre – nous avons besoin de votre engagement !</a:t>
            </a:r>
          </a:p>
          <a:p>
            <a:endParaRPr lang="fr-CH" sz="1200" i="1" noProof="0" dirty="0">
              <a:latin typeface="Times" pitchFamily="2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1200" i="0" noProof="0" dirty="0">
                <a:latin typeface="Times" pitchFamily="2" charset="0"/>
                <a:cs typeface="Arial" panose="020B0604020202020204" pitchFamily="34" charset="0"/>
              </a:rPr>
              <a:t>☐</a:t>
            </a:r>
            <a:r>
              <a:rPr lang="fr-CH" sz="1200" i="1" noProof="0" dirty="0">
                <a:latin typeface="Times" pitchFamily="2" charset="0"/>
                <a:cs typeface="Arial" panose="020B0604020202020204" pitchFamily="34" charset="0"/>
              </a:rPr>
              <a:t> Membre famille, cotisation annuelle</a:t>
            </a:r>
          </a:p>
          <a:p>
            <a:pPr marL="0" indent="0">
              <a:buNone/>
            </a:pPr>
            <a:r>
              <a:rPr lang="fr-CH" sz="1200" i="0" noProof="0" dirty="0">
                <a:latin typeface="Times" pitchFamily="2" charset="0"/>
                <a:cs typeface="Arial" panose="020B0604020202020204" pitchFamily="34" charset="0"/>
              </a:rPr>
              <a:t>☐</a:t>
            </a:r>
            <a:r>
              <a:rPr lang="fr-CH" sz="1200" i="1" noProof="0" dirty="0">
                <a:latin typeface="Times" pitchFamily="2" charset="0"/>
                <a:cs typeface="Arial" panose="020B0604020202020204" pitchFamily="34" charset="0"/>
              </a:rPr>
              <a:t> Membre individuel, cotisation annuelle</a:t>
            </a:r>
          </a:p>
          <a:p>
            <a:pPr marL="0" indent="0">
              <a:buNone/>
            </a:pPr>
            <a:r>
              <a:rPr lang="fr-CH" sz="1200" i="0" noProof="0" dirty="0">
                <a:latin typeface="Times" pitchFamily="2" charset="0"/>
                <a:cs typeface="Arial" panose="020B0604020202020204" pitchFamily="34" charset="0"/>
              </a:rPr>
              <a:t>☐</a:t>
            </a:r>
            <a:r>
              <a:rPr lang="fr-CH" sz="1200" i="1" noProof="0" dirty="0">
                <a:latin typeface="Times" pitchFamily="2" charset="0"/>
                <a:cs typeface="Arial" panose="020B0604020202020204" pitchFamily="34" charset="0"/>
              </a:rPr>
              <a:t> Membre collectif, cotisation annuelle</a:t>
            </a:r>
          </a:p>
          <a:p>
            <a:pPr marL="0" indent="0">
              <a:buNone/>
            </a:pPr>
            <a:endParaRPr lang="fr-CH" sz="1200" i="1" noProof="0" dirty="0">
              <a:latin typeface="Times" pitchFamily="2" charset="0"/>
              <a:cs typeface="Arial" panose="020B0604020202020204" pitchFamily="34" charset="0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fr-CH" sz="1200" i="1" noProof="0" dirty="0">
                <a:latin typeface="Times" pitchFamily="2" charset="0"/>
                <a:cs typeface="Arial" panose="020B0604020202020204" pitchFamily="34" charset="0"/>
              </a:rPr>
              <a:t>Mme/M./Famille (biffer ce qui ne convient pas)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fr-CH" sz="1200" i="1" noProof="0" dirty="0">
                <a:latin typeface="Times" pitchFamily="2" charset="0"/>
                <a:cs typeface="Arial" panose="020B0604020202020204" pitchFamily="34" charset="0"/>
              </a:rPr>
              <a:t>Prénom : ___________________ Nom : ____________________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fr-CH" sz="1200" i="1" noProof="0" dirty="0">
                <a:latin typeface="Times" pitchFamily="2" charset="0"/>
                <a:cs typeface="Arial" panose="020B0604020202020204" pitchFamily="34" charset="0"/>
              </a:rPr>
              <a:t>Entreprise : _________________________________________________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fr-CH" sz="1200" i="1" noProof="0" dirty="0">
                <a:latin typeface="Times" pitchFamily="2" charset="0"/>
                <a:cs typeface="Arial" panose="020B0604020202020204" pitchFamily="34" charset="0"/>
              </a:rPr>
              <a:t>Rue : ___________________________________________________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fr-CH" sz="1200" i="1" noProof="0" dirty="0">
                <a:latin typeface="Times" pitchFamily="2" charset="0"/>
                <a:cs typeface="Arial" panose="020B0604020202020204" pitchFamily="34" charset="0"/>
              </a:rPr>
              <a:t>NPA/Lieu :_________________________________________________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fr-CH" sz="1200" i="1" noProof="0" dirty="0">
                <a:latin typeface="Times" pitchFamily="2" charset="0"/>
                <a:cs typeface="Arial" panose="020B0604020202020204" pitchFamily="34" charset="0"/>
              </a:rPr>
              <a:t>Courriel : ________________________ Tél. : ____________________</a:t>
            </a:r>
          </a:p>
          <a:p>
            <a:pPr marL="0" indent="0">
              <a:lnSpc>
                <a:spcPct val="150000"/>
              </a:lnSpc>
              <a:buNone/>
            </a:pPr>
            <a:endParaRPr lang="fr-CH" sz="1200" i="1" noProof="0" dirty="0">
              <a:latin typeface="Times" pitchFamily="2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fr-CH" sz="1200" i="1" noProof="0" dirty="0">
                <a:latin typeface="Times" pitchFamily="2" charset="0"/>
                <a:cs typeface="Arial" panose="020B0604020202020204" pitchFamily="34" charset="0"/>
              </a:rPr>
              <a:t>Lieu/Date : _________________________________________________ </a:t>
            </a:r>
          </a:p>
          <a:p>
            <a:pPr marL="0" indent="0">
              <a:lnSpc>
                <a:spcPct val="150000"/>
              </a:lnSpc>
              <a:buNone/>
            </a:pPr>
            <a:endParaRPr lang="fr-CH" sz="1200" i="1" noProof="0" dirty="0">
              <a:latin typeface="Times" pitchFamily="2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fr-CH" sz="1200" i="1" noProof="0" dirty="0">
                <a:latin typeface="Times" pitchFamily="2" charset="0"/>
                <a:cs typeface="Arial" panose="020B0604020202020204" pitchFamily="34" charset="0"/>
              </a:rPr>
              <a:t>Signature : ________________________________________________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EB309B9-078E-7049-A970-3833DE54D8D1}"/>
              </a:ext>
            </a:extLst>
          </p:cNvPr>
          <p:cNvSpPr txBox="1"/>
          <p:nvPr userDrawn="1"/>
        </p:nvSpPr>
        <p:spPr>
          <a:xfrm>
            <a:off x="5532791" y="6089386"/>
            <a:ext cx="44478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fr-CH" sz="1200" i="1" noProof="0">
                <a:latin typeface="Times" pitchFamily="2" charset="0"/>
                <a:cs typeface="Arial" panose="020B0604020202020204" pitchFamily="34" charset="0"/>
              </a:rPr>
              <a:t>Veuillez donner ce talon au personnel de l‘exposition ou déposez-le dans la boîte prévue à cet effet. Nous vous enverrons dès que possible un bulletin de versement et du matériel d‘information.</a:t>
            </a:r>
          </a:p>
          <a:p>
            <a:pPr marL="0" indent="0">
              <a:buNone/>
            </a:pPr>
            <a:endParaRPr lang="fr-CH" sz="1200" i="1" noProof="0">
              <a:latin typeface="Times" pitchFamily="2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1200" i="1" noProof="0">
                <a:latin typeface="Times" pitchFamily="2" charset="0"/>
                <a:cs typeface="Arial" panose="020B0604020202020204" pitchFamily="34" charset="0"/>
              </a:rPr>
              <a:t>Nous nous réjouissons de pouvoir vous accueillir comme membre !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5586D806-D900-BC4C-BD90-8E6FE2E491FC}"/>
              </a:ext>
            </a:extLst>
          </p:cNvPr>
          <p:cNvSpPr txBox="1"/>
          <p:nvPr userDrawn="1"/>
        </p:nvSpPr>
        <p:spPr>
          <a:xfrm>
            <a:off x="265113" y="6081692"/>
            <a:ext cx="44478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fr-CH" sz="1200" i="1" noProof="0">
                <a:latin typeface="Times" pitchFamily="2" charset="0"/>
                <a:cs typeface="Arial" panose="020B0604020202020204" pitchFamily="34" charset="0"/>
              </a:rPr>
              <a:t>Veuillez donner ce talon au personnel de l‘exposition ou déposez-le dans la boîte prévue à cet effet. Nous vous enverrons dès que possible un bulletin de versement et du matériel d‘information.</a:t>
            </a:r>
          </a:p>
          <a:p>
            <a:pPr marL="0" indent="0">
              <a:buNone/>
            </a:pPr>
            <a:endParaRPr lang="fr-CH" sz="1200" i="1" noProof="0">
              <a:latin typeface="Times" pitchFamily="2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1200" i="1" noProof="0">
                <a:latin typeface="Times" pitchFamily="2" charset="0"/>
                <a:cs typeface="Arial" panose="020B0604020202020204" pitchFamily="34" charset="0"/>
              </a:rPr>
              <a:t>Nous nous réjouissons de pouvoir vous accueillir comme membre !</a:t>
            </a:r>
          </a:p>
          <a:p>
            <a:endParaRPr lang="fr-CH" sz="1200" i="1" noProof="0">
              <a:latin typeface="Times" pitchFamily="2" charset="0"/>
              <a:cs typeface="Arial" panose="020B0604020202020204" pitchFamily="34" charset="0"/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00DDDBAA-6FE6-E842-951C-F562FBF6B243}"/>
              </a:ext>
            </a:extLst>
          </p:cNvPr>
          <p:cNvSpPr txBox="1"/>
          <p:nvPr userDrawn="1"/>
        </p:nvSpPr>
        <p:spPr>
          <a:xfrm>
            <a:off x="5544080" y="1456266"/>
            <a:ext cx="4724576" cy="4491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fr-CH" sz="1200" b="1" i="1" noProof="0" dirty="0">
                <a:latin typeface="Times" pitchFamily="2" charset="0"/>
                <a:cs typeface="Arial" panose="020B0604020202020204" pitchFamily="34" charset="0"/>
              </a:rPr>
              <a:t>Devenez membre – nous avons besoin de votre engagement !</a:t>
            </a:r>
          </a:p>
          <a:p>
            <a:endParaRPr lang="fr-CH" sz="1200" i="1" noProof="0" dirty="0">
              <a:latin typeface="Times" pitchFamily="2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1200" noProof="0" dirty="0">
                <a:latin typeface="Times" pitchFamily="2" charset="0"/>
                <a:cs typeface="Arial" panose="020B0604020202020204" pitchFamily="34" charset="0"/>
              </a:rPr>
              <a:t>☐ </a:t>
            </a:r>
            <a:r>
              <a:rPr lang="fr-CH" sz="1200" i="1" noProof="0" dirty="0">
                <a:latin typeface="Times" pitchFamily="2" charset="0"/>
                <a:cs typeface="Arial" panose="020B0604020202020204" pitchFamily="34" charset="0"/>
              </a:rPr>
              <a:t>Membre famille, cotisation annuelle</a:t>
            </a:r>
          </a:p>
          <a:p>
            <a:pPr marL="0" indent="0">
              <a:buNone/>
            </a:pPr>
            <a:r>
              <a:rPr lang="fr-CH" sz="1200" noProof="0" dirty="0">
                <a:latin typeface="Times" pitchFamily="2" charset="0"/>
                <a:cs typeface="Arial" panose="020B0604020202020204" pitchFamily="34" charset="0"/>
              </a:rPr>
              <a:t>☐ </a:t>
            </a:r>
            <a:r>
              <a:rPr lang="fr-CH" sz="1200" i="1" noProof="0" dirty="0">
                <a:latin typeface="Times" pitchFamily="2" charset="0"/>
                <a:cs typeface="Arial" panose="020B0604020202020204" pitchFamily="34" charset="0"/>
              </a:rPr>
              <a:t>Membre individuel, cotisation annuelle </a:t>
            </a:r>
          </a:p>
          <a:p>
            <a:pPr marL="0" indent="0">
              <a:buNone/>
            </a:pPr>
            <a:r>
              <a:rPr lang="fr-CH" sz="1200" noProof="0" dirty="0">
                <a:latin typeface="Times" pitchFamily="2" charset="0"/>
                <a:cs typeface="Arial" panose="020B0604020202020204" pitchFamily="34" charset="0"/>
              </a:rPr>
              <a:t>☐ </a:t>
            </a:r>
            <a:r>
              <a:rPr lang="fr-CH" sz="1200" i="1" noProof="0" dirty="0">
                <a:latin typeface="Times" pitchFamily="2" charset="0"/>
                <a:cs typeface="Arial" panose="020B0604020202020204" pitchFamily="34" charset="0"/>
              </a:rPr>
              <a:t>Membre collectif, cotisation annuelle</a:t>
            </a:r>
          </a:p>
          <a:p>
            <a:pPr marL="0" indent="0">
              <a:buNone/>
            </a:pPr>
            <a:endParaRPr lang="fr-CH" sz="1200" noProof="0" dirty="0">
              <a:latin typeface="Times" pitchFamily="2" charset="0"/>
              <a:cs typeface="Arial" panose="020B0604020202020204" pitchFamily="34" charset="0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fr-CH" sz="1200" i="1" noProof="0" dirty="0">
                <a:latin typeface="Times" pitchFamily="2" charset="0"/>
                <a:cs typeface="Arial" panose="020B0604020202020204" pitchFamily="34" charset="0"/>
              </a:rPr>
              <a:t>Mme/M./Famille (biffer ce qui ne convient pas)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fr-CH" sz="1200" i="1" noProof="0" dirty="0">
                <a:latin typeface="Times" pitchFamily="2" charset="0"/>
                <a:cs typeface="Arial" panose="020B0604020202020204" pitchFamily="34" charset="0"/>
              </a:rPr>
              <a:t>Prénom : ___________________ Nom : ____________________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fr-CH" sz="1200" i="1" noProof="0" dirty="0">
                <a:latin typeface="Times" pitchFamily="2" charset="0"/>
                <a:cs typeface="Arial" panose="020B0604020202020204" pitchFamily="34" charset="0"/>
              </a:rPr>
              <a:t>Entreprise : _________________________________________________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fr-CH" sz="1200" i="1" noProof="0" dirty="0">
                <a:latin typeface="Times" pitchFamily="2" charset="0"/>
                <a:cs typeface="Arial" panose="020B0604020202020204" pitchFamily="34" charset="0"/>
              </a:rPr>
              <a:t>Rue : ___________________________________________________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fr-CH" sz="1200" i="1" noProof="0" dirty="0">
                <a:latin typeface="Times" pitchFamily="2" charset="0"/>
                <a:cs typeface="Arial" panose="020B0604020202020204" pitchFamily="34" charset="0"/>
              </a:rPr>
              <a:t>NPA/Lieu : __________________________________________________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fr-CH" sz="1200" i="1" noProof="0" dirty="0">
                <a:latin typeface="Times" pitchFamily="2" charset="0"/>
                <a:cs typeface="Arial" panose="020B0604020202020204" pitchFamily="34" charset="0"/>
              </a:rPr>
              <a:t>Courriel : ________________________ Tél. : ____________________</a:t>
            </a:r>
          </a:p>
          <a:p>
            <a:pPr marL="0" indent="0">
              <a:lnSpc>
                <a:spcPct val="150000"/>
              </a:lnSpc>
              <a:buNone/>
            </a:pPr>
            <a:endParaRPr lang="fr-CH" sz="1200" i="1" noProof="0" dirty="0">
              <a:latin typeface="Times" pitchFamily="2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fr-CH" sz="1200" i="1" noProof="0" dirty="0">
                <a:latin typeface="Times" pitchFamily="2" charset="0"/>
                <a:cs typeface="Arial" panose="020B0604020202020204" pitchFamily="34" charset="0"/>
              </a:rPr>
              <a:t>Lieu/Date : _________________________________________________ </a:t>
            </a:r>
          </a:p>
          <a:p>
            <a:pPr marL="0" indent="0">
              <a:lnSpc>
                <a:spcPct val="150000"/>
              </a:lnSpc>
              <a:buNone/>
            </a:pPr>
            <a:endParaRPr lang="fr-CH" sz="1200" i="1" noProof="0" dirty="0">
              <a:latin typeface="Times" pitchFamily="2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fr-CH" sz="1200" i="1" noProof="0" dirty="0">
                <a:latin typeface="Times" pitchFamily="2" charset="0"/>
                <a:cs typeface="Arial" panose="020B0604020202020204" pitchFamily="34" charset="0"/>
              </a:rPr>
              <a:t>Signature : ________________________________________________</a:t>
            </a:r>
          </a:p>
        </p:txBody>
      </p:sp>
      <p:sp>
        <p:nvSpPr>
          <p:cNvPr id="19" name="Bildplatzhalter 9">
            <a:extLst>
              <a:ext uri="{FF2B5EF4-FFF2-40B4-BE49-F238E27FC236}">
                <a16:creationId xmlns:a16="http://schemas.microsoft.com/office/drawing/2014/main" id="{08C77A37-160D-5C46-972B-ED75F5F1C111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532791" y="365857"/>
            <a:ext cx="2444220" cy="700088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fr-CH" noProof="0" dirty="0"/>
              <a:t>Votre logo</a:t>
            </a:r>
          </a:p>
        </p:txBody>
      </p:sp>
      <p:sp>
        <p:nvSpPr>
          <p:cNvPr id="20" name="Textplatzhalter 7">
            <a:extLst>
              <a:ext uri="{FF2B5EF4-FFF2-40B4-BE49-F238E27FC236}">
                <a16:creationId xmlns:a16="http://schemas.microsoft.com/office/drawing/2014/main" id="{F7DB486B-94C6-CB48-AA5F-F3172DF9F41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16911" y="1815260"/>
            <a:ext cx="2044878" cy="7000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i="1">
                <a:latin typeface="Times" pitchFamily="2" charset="0"/>
                <a:cs typeface="Arial" panose="020B0604020202020204" pitchFamily="34" charset="0"/>
              </a:defRPr>
            </a:lvl1pPr>
            <a:lvl2pPr marL="503971" indent="0">
              <a:buNone/>
              <a:defRPr sz="1200" i="1">
                <a:latin typeface="Times" pitchFamily="2" charset="0"/>
              </a:defRPr>
            </a:lvl2pPr>
            <a:lvl3pPr marL="1007943" indent="0">
              <a:buNone/>
              <a:defRPr sz="1200" i="1">
                <a:latin typeface="Times" pitchFamily="2" charset="0"/>
              </a:defRPr>
            </a:lvl3pPr>
            <a:lvl4pPr marL="1511914" indent="0">
              <a:buNone/>
              <a:defRPr sz="1200" i="1">
                <a:latin typeface="Times" pitchFamily="2" charset="0"/>
              </a:defRPr>
            </a:lvl4pPr>
            <a:lvl5pPr marL="2015886" indent="0">
              <a:buNone/>
              <a:defRPr sz="1200" i="1">
                <a:latin typeface="Times" pitchFamily="2" charset="0"/>
              </a:defRPr>
            </a:lvl5pPr>
          </a:lstStyle>
          <a:p>
            <a:pPr lvl="0"/>
            <a:r>
              <a:rPr lang="fr-CH" noProof="0"/>
              <a:t>XX francs</a:t>
            </a:r>
          </a:p>
          <a:p>
            <a:pPr lvl="0"/>
            <a:r>
              <a:rPr lang="fr-CH" noProof="0"/>
              <a:t>XX francs</a:t>
            </a:r>
          </a:p>
          <a:p>
            <a:pPr lvl="0"/>
            <a:r>
              <a:rPr lang="fr-CH" noProof="0"/>
              <a:t>XX francs</a:t>
            </a:r>
          </a:p>
        </p:txBody>
      </p:sp>
      <p:sp>
        <p:nvSpPr>
          <p:cNvPr id="21" name="Textplatzhalter 7">
            <a:extLst>
              <a:ext uri="{FF2B5EF4-FFF2-40B4-BE49-F238E27FC236}">
                <a16:creationId xmlns:a16="http://schemas.microsoft.com/office/drawing/2014/main" id="{1F97FA1A-CB1B-6A4C-AEBB-EE90E84F38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001256" y="1815260"/>
            <a:ext cx="2044878" cy="7000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i="1">
                <a:latin typeface="Times" pitchFamily="2" charset="0"/>
                <a:cs typeface="Arial" panose="020B0604020202020204" pitchFamily="34" charset="0"/>
              </a:defRPr>
            </a:lvl1pPr>
            <a:lvl2pPr marL="503971" indent="0">
              <a:buNone/>
              <a:defRPr sz="1200" i="1">
                <a:latin typeface="Times" pitchFamily="2" charset="0"/>
              </a:defRPr>
            </a:lvl2pPr>
            <a:lvl3pPr marL="1007943" indent="0">
              <a:buNone/>
              <a:defRPr sz="1200" i="1">
                <a:latin typeface="Times" pitchFamily="2" charset="0"/>
              </a:defRPr>
            </a:lvl3pPr>
            <a:lvl4pPr marL="1511914" indent="0">
              <a:buNone/>
              <a:defRPr sz="1200" i="1">
                <a:latin typeface="Times" pitchFamily="2" charset="0"/>
              </a:defRPr>
            </a:lvl4pPr>
            <a:lvl5pPr marL="2015886" indent="0">
              <a:buNone/>
              <a:defRPr sz="1200" i="1">
                <a:latin typeface="Times" pitchFamily="2" charset="0"/>
              </a:defRPr>
            </a:lvl5pPr>
          </a:lstStyle>
          <a:p>
            <a:pPr lvl="0"/>
            <a:r>
              <a:rPr lang="fr-CH" noProof="0"/>
              <a:t>XX francs</a:t>
            </a:r>
          </a:p>
          <a:p>
            <a:pPr lvl="0"/>
            <a:r>
              <a:rPr lang="fr-CH" noProof="0"/>
              <a:t>XX francs</a:t>
            </a:r>
          </a:p>
          <a:p>
            <a:pPr lvl="0"/>
            <a:r>
              <a:rPr lang="fr-CH" noProof="0"/>
              <a:t>XX francs</a:t>
            </a:r>
          </a:p>
        </p:txBody>
      </p:sp>
      <p:sp>
        <p:nvSpPr>
          <p:cNvPr id="22" name="Textplatzhalter 7">
            <a:extLst>
              <a:ext uri="{FF2B5EF4-FFF2-40B4-BE49-F238E27FC236}">
                <a16:creationId xmlns:a16="http://schemas.microsoft.com/office/drawing/2014/main" id="{1D33C68B-2CA1-4A4E-930B-42233BBF903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92412" y="380539"/>
            <a:ext cx="2253722" cy="7000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i="1">
                <a:latin typeface="Times" pitchFamily="2" charset="0"/>
                <a:cs typeface="Arial" panose="020B0604020202020204" pitchFamily="34" charset="0"/>
              </a:defRPr>
            </a:lvl1pPr>
            <a:lvl2pPr marL="503971" indent="0">
              <a:buNone/>
              <a:defRPr sz="1200" i="1">
                <a:latin typeface="Times" pitchFamily="2" charset="0"/>
              </a:defRPr>
            </a:lvl2pPr>
            <a:lvl3pPr marL="1007943" indent="0">
              <a:buNone/>
              <a:defRPr sz="1200" i="1">
                <a:latin typeface="Times" pitchFamily="2" charset="0"/>
              </a:defRPr>
            </a:lvl3pPr>
            <a:lvl4pPr marL="1511914" indent="0">
              <a:buNone/>
              <a:defRPr sz="1200" i="1">
                <a:latin typeface="Times" pitchFamily="2" charset="0"/>
              </a:defRPr>
            </a:lvl4pPr>
            <a:lvl5pPr marL="2015886" indent="0">
              <a:buNone/>
              <a:defRPr sz="1200" i="1">
                <a:latin typeface="Times" pitchFamily="2" charset="0"/>
              </a:defRPr>
            </a:lvl5pPr>
          </a:lstStyle>
          <a:p>
            <a:pPr lvl="0"/>
            <a:r>
              <a:rPr lang="fr-CH" noProof="0" dirty="0"/>
              <a:t>Votre adresse</a:t>
            </a:r>
          </a:p>
        </p:txBody>
      </p:sp>
      <p:sp>
        <p:nvSpPr>
          <p:cNvPr id="23" name="Textplatzhalter 7">
            <a:extLst>
              <a:ext uri="{FF2B5EF4-FFF2-40B4-BE49-F238E27FC236}">
                <a16:creationId xmlns:a16="http://schemas.microsoft.com/office/drawing/2014/main" id="{C85B3867-C8F3-E14B-8357-BDE5FE8D53B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108067" y="354678"/>
            <a:ext cx="2253722" cy="7000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i="1">
                <a:latin typeface="Times" pitchFamily="2" charset="0"/>
                <a:cs typeface="Arial" panose="020B0604020202020204" pitchFamily="34" charset="0"/>
              </a:defRPr>
            </a:lvl1pPr>
            <a:lvl2pPr marL="503971" indent="0">
              <a:buNone/>
              <a:defRPr sz="1200" i="1">
                <a:latin typeface="Times" pitchFamily="2" charset="0"/>
              </a:defRPr>
            </a:lvl2pPr>
            <a:lvl3pPr marL="1007943" indent="0">
              <a:buNone/>
              <a:defRPr sz="1200" i="1">
                <a:latin typeface="Times" pitchFamily="2" charset="0"/>
              </a:defRPr>
            </a:lvl3pPr>
            <a:lvl4pPr marL="1511914" indent="0">
              <a:buNone/>
              <a:defRPr sz="1200" i="1">
                <a:latin typeface="Times" pitchFamily="2" charset="0"/>
              </a:defRPr>
            </a:lvl4pPr>
            <a:lvl5pPr marL="2015886" indent="0">
              <a:buNone/>
              <a:defRPr sz="1200" i="1">
                <a:latin typeface="Times" pitchFamily="2" charset="0"/>
              </a:defRPr>
            </a:lvl5pPr>
          </a:lstStyle>
          <a:p>
            <a:pPr lvl="0"/>
            <a:r>
              <a:rPr lang="fr-CH" noProof="0" dirty="0"/>
              <a:t>Votre adresse</a:t>
            </a:r>
          </a:p>
        </p:txBody>
      </p:sp>
    </p:spTree>
    <p:extLst>
      <p:ext uri="{BB962C8B-B14F-4D97-AF65-F5344CB8AC3E}">
        <p14:creationId xmlns:p14="http://schemas.microsoft.com/office/powerpoint/2010/main" val="8436888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1" userDrawn="1">
          <p15:clr>
            <a:srgbClr val="FBAE40"/>
          </p15:clr>
        </p15:guide>
        <p15:guide id="2" pos="33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08E82-A80F-5B48-A7C0-755540DB32AF}" type="datetimeFigureOut">
              <a:rPr lang="de-DE" smtClean="0"/>
              <a:t>16.03.2022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6752A-8B81-8841-B2D9-1CE50BBC97A0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4515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>
            <a:extLst>
              <a:ext uri="{FF2B5EF4-FFF2-40B4-BE49-F238E27FC236}">
                <a16:creationId xmlns:a16="http://schemas.microsoft.com/office/drawing/2014/main" id="{C8133BAE-2F89-3240-AAB4-76A178A29E3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7" name="Bildplatzhalter 6">
            <a:extLst>
              <a:ext uri="{FF2B5EF4-FFF2-40B4-BE49-F238E27FC236}">
                <a16:creationId xmlns:a16="http://schemas.microsoft.com/office/drawing/2014/main" id="{6D557DA1-49D9-BE4D-82EE-E9CF1991245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125DAEC-C0D6-5E43-B607-CDC19996BD1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0BE84ADD-2878-0C43-83F8-3DF68E7958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5939144A-AE57-8F41-AE31-A0D24271AFB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EBFDC96-5804-D148-B78C-84588BB0026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3440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Personnalisé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</vt:lpstr>
      <vt:lpstr>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Ann Walter</dc:creator>
  <cp:lastModifiedBy>Eva Inderwildi</cp:lastModifiedBy>
  <cp:revision>6</cp:revision>
  <cp:lastPrinted>2022-03-10T20:02:59Z</cp:lastPrinted>
  <dcterms:created xsi:type="dcterms:W3CDTF">2022-03-07T20:14:29Z</dcterms:created>
  <dcterms:modified xsi:type="dcterms:W3CDTF">2022-03-16T08:15:02Z</dcterms:modified>
</cp:coreProperties>
</file>