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45" userDrawn="1">
          <p15:clr>
            <a:srgbClr val="A4A3A4"/>
          </p15:clr>
        </p15:guide>
        <p15:guide id="3" orient="horz" pos="46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1FA6F-6EB3-4106-AFAD-4E3C636F7FDC}" v="212" dt="2022-03-30T14:14:07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611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802" y="67"/>
      </p:cViewPr>
      <p:guideLst>
        <p:guide pos="3345"/>
        <p:guide orient="horz" pos="46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" userId="45d20be2-e03a-4768-913e-d91e1becc803" providerId="ADAL" clId="{48D1FA6F-6EB3-4106-AFAD-4E3C636F7FDC}"/>
    <pc:docChg chg="undo custSel modMainMaster">
      <pc:chgData name="Eva" userId="45d20be2-e03a-4768-913e-d91e1becc803" providerId="ADAL" clId="{48D1FA6F-6EB3-4106-AFAD-4E3C636F7FDC}" dt="2022-03-30T14:14:15.915" v="411" actId="167"/>
      <pc:docMkLst>
        <pc:docMk/>
      </pc:docMkLst>
      <pc:sldMasterChg chg="modSldLayout">
        <pc:chgData name="Eva" userId="45d20be2-e03a-4768-913e-d91e1becc803" providerId="ADAL" clId="{48D1FA6F-6EB3-4106-AFAD-4E3C636F7FDC}" dt="2022-03-30T14:14:15.915" v="411" actId="167"/>
        <pc:sldMasterMkLst>
          <pc:docMk/>
          <pc:sldMasterMk cId="310144651" sldId="2147483660"/>
        </pc:sldMasterMkLst>
        <pc:sldLayoutChg chg="addSp delSp modSp mod">
          <pc:chgData name="Eva" userId="45d20be2-e03a-4768-913e-d91e1becc803" providerId="ADAL" clId="{48D1FA6F-6EB3-4106-AFAD-4E3C636F7FDC}" dt="2022-03-30T14:14:15.915" v="411" actId="167"/>
          <pc:sldLayoutMkLst>
            <pc:docMk/>
            <pc:sldMasterMk cId="310144651" sldId="2147483660"/>
            <pc:sldLayoutMk cId="781900978" sldId="2147483661"/>
          </pc:sldLayoutMkLst>
          <pc:spChg chg="mod">
            <ac:chgData name="Eva" userId="45d20be2-e03a-4768-913e-d91e1becc803" providerId="ADAL" clId="{48D1FA6F-6EB3-4106-AFAD-4E3C636F7FDC}" dt="2022-03-16T08:19:19.932" v="79" actId="20577"/>
            <ac:spMkLst>
              <pc:docMk/>
              <pc:sldMasterMk cId="310144651" sldId="2147483660"/>
              <pc:sldLayoutMk cId="781900978" sldId="2147483661"/>
              <ac:spMk id="9" creationId="{168BA4AC-2CD2-6F40-857E-5661AA43C2FE}"/>
            </ac:spMkLst>
          </pc:spChg>
          <pc:spChg chg="mod">
            <ac:chgData name="Eva" userId="45d20be2-e03a-4768-913e-d91e1becc803" providerId="ADAL" clId="{48D1FA6F-6EB3-4106-AFAD-4E3C636F7FDC}" dt="2022-03-16T08:19:27.880" v="89" actId="20577"/>
            <ac:spMkLst>
              <pc:docMk/>
              <pc:sldMasterMk cId="310144651" sldId="2147483660"/>
              <pc:sldLayoutMk cId="781900978" sldId="2147483661"/>
              <ac:spMk id="10" creationId="{8AE8E517-AFE5-274D-B385-84B16FED04F7}"/>
            </ac:spMkLst>
          </pc:spChg>
          <pc:spChg chg="mod">
            <ac:chgData name="Eva" userId="45d20be2-e03a-4768-913e-d91e1becc803" providerId="ADAL" clId="{48D1FA6F-6EB3-4106-AFAD-4E3C636F7FDC}" dt="2022-03-16T08:19:46.461" v="188" actId="6549"/>
            <ac:spMkLst>
              <pc:docMk/>
              <pc:sldMasterMk cId="310144651" sldId="2147483660"/>
              <pc:sldLayoutMk cId="781900978" sldId="2147483661"/>
              <ac:spMk id="11" creationId="{766C5F06-BA96-C441-9CF7-9CCA6E723ED0}"/>
            </ac:spMkLst>
          </pc:spChg>
          <pc:spChg chg="mod">
            <ac:chgData name="Eva" userId="45d20be2-e03a-4768-913e-d91e1becc803" providerId="ADAL" clId="{48D1FA6F-6EB3-4106-AFAD-4E3C636F7FDC}" dt="2022-03-16T08:19:13.217" v="68" actId="6549"/>
            <ac:spMkLst>
              <pc:docMk/>
              <pc:sldMasterMk cId="310144651" sldId="2147483660"/>
              <pc:sldLayoutMk cId="781900978" sldId="2147483661"/>
              <ac:spMk id="12" creationId="{9A400749-180B-984D-A9B2-359E8CC2CF3C}"/>
            </ac:spMkLst>
          </pc:spChg>
          <pc:spChg chg="mod">
            <ac:chgData name="Eva" userId="45d20be2-e03a-4768-913e-d91e1becc803" providerId="ADAL" clId="{48D1FA6F-6EB3-4106-AFAD-4E3C636F7FDC}" dt="2022-03-16T08:21:55.004" v="392" actId="20577"/>
            <ac:spMkLst>
              <pc:docMk/>
              <pc:sldMasterMk cId="310144651" sldId="2147483660"/>
              <pc:sldLayoutMk cId="781900978" sldId="2147483661"/>
              <ac:spMk id="13" creationId="{88E8C0D6-43EF-4C45-BC0C-41BE7683D092}"/>
            </ac:spMkLst>
          </pc:spChg>
          <pc:picChg chg="add mod ord">
            <ac:chgData name="Eva" userId="45d20be2-e03a-4768-913e-d91e1becc803" providerId="ADAL" clId="{48D1FA6F-6EB3-4106-AFAD-4E3C636F7FDC}" dt="2022-03-30T14:14:15.915" v="411" actId="167"/>
            <ac:picMkLst>
              <pc:docMk/>
              <pc:sldMasterMk cId="310144651" sldId="2147483660"/>
              <pc:sldLayoutMk cId="781900978" sldId="2147483661"/>
              <ac:picMk id="3" creationId="{372B40C0-2355-4CED-91D9-77D9BE46BE77}"/>
            </ac:picMkLst>
          </pc:picChg>
          <pc:picChg chg="del mod ord">
            <ac:chgData name="Eva" userId="45d20be2-e03a-4768-913e-d91e1becc803" providerId="ADAL" clId="{48D1FA6F-6EB3-4106-AFAD-4E3C636F7FDC}" dt="2022-03-30T14:13:52.854" v="406" actId="478"/>
            <ac:picMkLst>
              <pc:docMk/>
              <pc:sldMasterMk cId="310144651" sldId="2147483660"/>
              <pc:sldLayoutMk cId="781900978" sldId="2147483661"/>
              <ac:picMk id="14" creationId="{07D9BE77-E78D-7F47-A42D-BC02D0629F79}"/>
            </ac:picMkLst>
          </pc:picChg>
        </pc:sldLayoutChg>
        <pc:sldLayoutChg chg="addSp delSp modSp mod">
          <pc:chgData name="Eva" userId="45d20be2-e03a-4768-913e-d91e1becc803" providerId="ADAL" clId="{48D1FA6F-6EB3-4106-AFAD-4E3C636F7FDC}" dt="2022-03-30T14:03:38.313" v="405" actId="1035"/>
          <pc:sldLayoutMkLst>
            <pc:docMk/>
            <pc:sldMasterMk cId="310144651" sldId="2147483660"/>
            <pc:sldLayoutMk cId="1196921404" sldId="2147483672"/>
          </pc:sldLayoutMkLst>
          <pc:spChg chg="mod">
            <ac:chgData name="Eva" userId="45d20be2-e03a-4768-913e-d91e1becc803" providerId="ADAL" clId="{48D1FA6F-6EB3-4106-AFAD-4E3C636F7FDC}" dt="2022-03-16T08:20:52.850" v="332" actId="20577"/>
            <ac:spMkLst>
              <pc:docMk/>
              <pc:sldMasterMk cId="310144651" sldId="2147483660"/>
              <pc:sldLayoutMk cId="1196921404" sldId="2147483672"/>
              <ac:spMk id="8" creationId="{E2D3BDC7-B7F5-2243-B405-2058A84F8141}"/>
            </ac:spMkLst>
          </pc:spChg>
          <pc:spChg chg="mod">
            <ac:chgData name="Eva" userId="45d20be2-e03a-4768-913e-d91e1becc803" providerId="ADAL" clId="{48D1FA6F-6EB3-4106-AFAD-4E3C636F7FDC}" dt="2022-03-16T08:21:13.337" v="381" actId="20577"/>
            <ac:spMkLst>
              <pc:docMk/>
              <pc:sldMasterMk cId="310144651" sldId="2147483660"/>
              <pc:sldLayoutMk cId="1196921404" sldId="2147483672"/>
              <ac:spMk id="10" creationId="{6AF2B35C-D3FF-9243-AEE2-4F970D3E8980}"/>
            </ac:spMkLst>
          </pc:spChg>
          <pc:spChg chg="mod">
            <ac:chgData name="Eva" userId="45d20be2-e03a-4768-913e-d91e1becc803" providerId="ADAL" clId="{48D1FA6F-6EB3-4106-AFAD-4E3C636F7FDC}" dt="2022-03-16T08:21:05.980" v="371" actId="20577"/>
            <ac:spMkLst>
              <pc:docMk/>
              <pc:sldMasterMk cId="310144651" sldId="2147483660"/>
              <pc:sldLayoutMk cId="1196921404" sldId="2147483672"/>
              <ac:spMk id="12" creationId="{5AA4FFE5-9E8E-F148-9E8F-4C7599CE5B25}"/>
            </ac:spMkLst>
          </pc:spChg>
          <pc:spChg chg="mod">
            <ac:chgData name="Eva" userId="45d20be2-e03a-4768-913e-d91e1becc803" providerId="ADAL" clId="{48D1FA6F-6EB3-4106-AFAD-4E3C636F7FDC}" dt="2022-03-16T08:20:26.378" v="223" actId="6549"/>
            <ac:spMkLst>
              <pc:docMk/>
              <pc:sldMasterMk cId="310144651" sldId="2147483660"/>
              <pc:sldLayoutMk cId="1196921404" sldId="2147483672"/>
              <ac:spMk id="14" creationId="{DAF686FC-F4CC-A349-B37A-C42F3036EA0B}"/>
            </ac:spMkLst>
          </pc:spChg>
          <pc:picChg chg="del mod ord">
            <ac:chgData name="Eva" userId="45d20be2-e03a-4768-913e-d91e1becc803" providerId="ADAL" clId="{48D1FA6F-6EB3-4106-AFAD-4E3C636F7FDC}" dt="2022-03-30T14:01:38.672" v="398" actId="478"/>
            <ac:picMkLst>
              <pc:docMk/>
              <pc:sldMasterMk cId="310144651" sldId="2147483660"/>
              <pc:sldLayoutMk cId="1196921404" sldId="2147483672"/>
              <ac:picMk id="3" creationId="{BE829435-7074-9649-A935-862DAC7C8D95}"/>
            </ac:picMkLst>
          </pc:picChg>
          <pc:picChg chg="add mod">
            <ac:chgData name="Eva" userId="45d20be2-e03a-4768-913e-d91e1becc803" providerId="ADAL" clId="{48D1FA6F-6EB3-4106-AFAD-4E3C636F7FDC}" dt="2022-03-30T14:03:38.313" v="405" actId="1035"/>
            <ac:picMkLst>
              <pc:docMk/>
              <pc:sldMasterMk cId="310144651" sldId="2147483660"/>
              <pc:sldLayoutMk cId="1196921404" sldId="2147483672"/>
              <ac:picMk id="4" creationId="{02846463-417B-4464-9621-8BE764C0B835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ibou, oiseau de proie, oiseau&#10;&#10;Description générée automatiquement">
            <a:extLst>
              <a:ext uri="{FF2B5EF4-FFF2-40B4-BE49-F238E27FC236}">
                <a16:creationId xmlns:a16="http://schemas.microsoft.com/office/drawing/2014/main" id="{372B40C0-2355-4CED-91D9-77D9BE46BE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7501" y="0"/>
            <a:ext cx="5544312" cy="7412736"/>
          </a:xfrm>
          <a:prstGeom prst="rect">
            <a:avLst/>
          </a:prstGeom>
        </p:spPr>
      </p:pic>
      <p:sp>
        <p:nvSpPr>
          <p:cNvPr id="8" name="Bildplatzhalter 4">
            <a:extLst>
              <a:ext uri="{FF2B5EF4-FFF2-40B4-BE49-F238E27FC236}">
                <a16:creationId xmlns:a16="http://schemas.microsoft.com/office/drawing/2014/main" id="{C4598C37-190C-A942-BB9E-348673DFFE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548" y="-57432"/>
            <a:ext cx="5032375" cy="27765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168BA4AC-2CD2-6F40-857E-5661AA43C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157" y="3409243"/>
            <a:ext cx="4775200" cy="2849317"/>
          </a:xfrm>
        </p:spPr>
        <p:txBody>
          <a:bodyPr>
            <a:normAutofit/>
          </a:bodyPr>
          <a:lstStyle>
            <a:lvl1pPr marL="0" indent="0">
              <a:buNone/>
              <a:defRPr sz="1200" i="1">
                <a:latin typeface="Times" pitchFamily="2" charset="0"/>
              </a:defRPr>
            </a:lvl1pPr>
            <a:lvl2pPr marL="503971" indent="0">
              <a:buNone/>
              <a:defRPr sz="1200" i="1">
                <a:latin typeface="Times" pitchFamily="2" charset="0"/>
              </a:defRPr>
            </a:lvl2pPr>
            <a:lvl3pPr marL="1007943" indent="0">
              <a:buNone/>
              <a:defRPr sz="1200" i="1">
                <a:latin typeface="Times" pitchFamily="2" charset="0"/>
              </a:defRPr>
            </a:lvl3pPr>
            <a:lvl4pPr marL="1511914" indent="0">
              <a:buNone/>
              <a:defRPr sz="1200" i="1">
                <a:latin typeface="Times" pitchFamily="2" charset="0"/>
              </a:defRPr>
            </a:lvl4pPr>
            <a:lvl5pPr marL="2015886" indent="0">
              <a:buNone/>
              <a:defRPr sz="1200" i="1">
                <a:latin typeface="Times" pitchFamily="2" charset="0"/>
              </a:defRPr>
            </a:lvl5pPr>
          </a:lstStyle>
          <a:p>
            <a:pPr lvl="0"/>
            <a:r>
              <a:rPr lang="de-DE" dirty="0" err="1"/>
              <a:t>Votre</a:t>
            </a:r>
            <a:r>
              <a:rPr lang="de-DE" dirty="0"/>
              <a:t> texte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8AE8E517-AFE5-274D-B385-84B16FED04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1627" y="6627811"/>
            <a:ext cx="2192338" cy="700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 dirty="0" err="1"/>
              <a:t>Votre</a:t>
            </a:r>
            <a:r>
              <a:rPr lang="de-DE" dirty="0"/>
              <a:t> logo</a:t>
            </a:r>
          </a:p>
        </p:txBody>
      </p:sp>
      <p:sp>
        <p:nvSpPr>
          <p:cNvPr id="11" name="Textplatzhalter 11">
            <a:extLst>
              <a:ext uri="{FF2B5EF4-FFF2-40B4-BE49-F238E27FC236}">
                <a16:creationId xmlns:a16="http://schemas.microsoft.com/office/drawing/2014/main" id="{766C5F06-BA96-C441-9CF7-9CCA6E723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6095" y="6627811"/>
            <a:ext cx="2480732" cy="700088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Times" pitchFamily="2" charset="0"/>
              </a:defRPr>
            </a:lvl1pPr>
          </a:lstStyle>
          <a:p>
            <a:pPr lvl="0"/>
            <a:r>
              <a:rPr lang="de-DE" dirty="0" err="1"/>
              <a:t>Indications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votre</a:t>
            </a:r>
            <a:r>
              <a:rPr lang="de-DE" dirty="0"/>
              <a:t> </a:t>
            </a:r>
            <a:r>
              <a:rPr lang="de-DE" dirty="0" err="1"/>
              <a:t>site</a:t>
            </a:r>
            <a:r>
              <a:rPr lang="de-DE" dirty="0"/>
              <a:t> </a:t>
            </a:r>
            <a:r>
              <a:rPr lang="de-DE" dirty="0" err="1"/>
              <a:t>internet</a:t>
            </a:r>
            <a:r>
              <a:rPr lang="de-DE" dirty="0"/>
              <a:t> 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données</a:t>
            </a:r>
            <a:r>
              <a:rPr lang="de-DE" dirty="0"/>
              <a:t> </a:t>
            </a:r>
            <a:r>
              <a:rPr lang="de-DE" dirty="0" err="1"/>
              <a:t>bancaires</a:t>
            </a:r>
            <a:endParaRPr lang="de-DE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9A400749-180B-984D-A9B2-359E8CC2CF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627" y="2987675"/>
            <a:ext cx="4775200" cy="342900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latin typeface="Times" pitchFamily="2" charset="0"/>
              </a:defRPr>
            </a:lvl1pPr>
          </a:lstStyle>
          <a:p>
            <a:pPr lvl="0"/>
            <a:r>
              <a:rPr lang="de-DE" dirty="0" err="1"/>
              <a:t>p.ex</a:t>
            </a:r>
            <a:r>
              <a:rPr lang="de-DE" dirty="0"/>
              <a:t>. </a:t>
            </a:r>
            <a:r>
              <a:rPr lang="de-DE" dirty="0" err="1"/>
              <a:t>programme</a:t>
            </a:r>
            <a:r>
              <a:rPr lang="de-DE" dirty="0"/>
              <a:t> </a:t>
            </a:r>
            <a:r>
              <a:rPr lang="de-DE" dirty="0" err="1"/>
              <a:t>annuel</a:t>
            </a:r>
            <a:r>
              <a:rPr lang="de-DE" dirty="0"/>
              <a:t> 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comité</a:t>
            </a:r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88E8C0D6-43EF-4C45-BC0C-41BE7683D09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22774" y="6627811"/>
            <a:ext cx="2477382" cy="700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 dirty="0" err="1"/>
              <a:t>Votre</a:t>
            </a:r>
            <a:r>
              <a:rPr lang="de-DE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78190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7778C09-FB04-2F4C-B3BA-7AFECDCC49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8868" y="-33867"/>
            <a:ext cx="5032375" cy="27765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2D3BDC7-B7F5-2243-B405-2058A84F8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48868" y="3409243"/>
            <a:ext cx="4775200" cy="3145543"/>
          </a:xfrm>
        </p:spPr>
        <p:txBody>
          <a:bodyPr>
            <a:normAutofit/>
          </a:bodyPr>
          <a:lstStyle>
            <a:lvl1pPr marL="0" indent="0">
              <a:buNone/>
              <a:defRPr sz="1200" i="1">
                <a:latin typeface="Times" pitchFamily="2" charset="0"/>
              </a:defRPr>
            </a:lvl1pPr>
            <a:lvl2pPr marL="503971" indent="0">
              <a:buNone/>
              <a:defRPr sz="1200" i="1">
                <a:latin typeface="Times" pitchFamily="2" charset="0"/>
              </a:defRPr>
            </a:lvl2pPr>
            <a:lvl3pPr marL="1007943" indent="0">
              <a:buNone/>
              <a:defRPr sz="1200" i="1">
                <a:latin typeface="Times" pitchFamily="2" charset="0"/>
              </a:defRPr>
            </a:lvl3pPr>
            <a:lvl4pPr marL="1511914" indent="0">
              <a:buNone/>
              <a:defRPr sz="1200" i="1">
                <a:latin typeface="Times" pitchFamily="2" charset="0"/>
              </a:defRPr>
            </a:lvl4pPr>
            <a:lvl5pPr marL="2015886" indent="0">
              <a:buNone/>
              <a:defRPr sz="1200" i="1">
                <a:latin typeface="Times" pitchFamily="2" charset="0"/>
              </a:defRPr>
            </a:lvl5pPr>
          </a:lstStyle>
          <a:p>
            <a:pPr lvl="0"/>
            <a:r>
              <a:rPr lang="de-DE" dirty="0" err="1"/>
              <a:t>Présentez</a:t>
            </a:r>
            <a:r>
              <a:rPr lang="de-DE" dirty="0"/>
              <a:t> </a:t>
            </a:r>
            <a:r>
              <a:rPr lang="de-DE" dirty="0" err="1"/>
              <a:t>votre</a:t>
            </a:r>
            <a:r>
              <a:rPr lang="de-DE" dirty="0"/>
              <a:t> </a:t>
            </a:r>
            <a:r>
              <a:rPr lang="de-DE" dirty="0" err="1"/>
              <a:t>association</a:t>
            </a:r>
            <a:r>
              <a:rPr lang="de-DE" dirty="0"/>
              <a:t> en </a:t>
            </a:r>
            <a:r>
              <a:rPr lang="de-DE" dirty="0" err="1"/>
              <a:t>quelques</a:t>
            </a:r>
            <a:r>
              <a:rPr lang="de-DE" dirty="0"/>
              <a:t> </a:t>
            </a:r>
            <a:r>
              <a:rPr lang="de-DE" dirty="0" err="1"/>
              <a:t>phrases</a:t>
            </a:r>
            <a:r>
              <a:rPr lang="de-DE" dirty="0"/>
              <a:t>.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AF2B35C-D3FF-9243-AEE2-4F970D3E89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31200" y="6727825"/>
            <a:ext cx="2192338" cy="70008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de-DE" dirty="0" err="1"/>
              <a:t>Votre</a:t>
            </a:r>
            <a:r>
              <a:rPr lang="de-DE" dirty="0"/>
              <a:t> logo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AA4FFE5-9E8E-F148-9E8F-4C7599CE5B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8868" y="6727825"/>
            <a:ext cx="2480732" cy="700088"/>
          </a:xfrm>
        </p:spPr>
        <p:txBody>
          <a:bodyPr>
            <a:normAutofit/>
          </a:bodyPr>
          <a:lstStyle>
            <a:lvl1pPr marL="0" indent="0">
              <a:buNone/>
              <a:defRPr sz="1200" b="0" i="1">
                <a:latin typeface="Times" pitchFamily="2" charset="0"/>
              </a:defRPr>
            </a:lvl1pPr>
          </a:lstStyle>
          <a:p>
            <a:pPr lvl="0"/>
            <a:r>
              <a:rPr lang="de-DE" dirty="0" err="1"/>
              <a:t>N‘oubliez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</a:t>
            </a:r>
            <a:r>
              <a:rPr lang="de-DE" dirty="0" err="1"/>
              <a:t>votre</a:t>
            </a:r>
            <a:r>
              <a:rPr lang="de-DE" dirty="0"/>
              <a:t> </a:t>
            </a:r>
            <a:r>
              <a:rPr lang="de-DE" dirty="0" err="1"/>
              <a:t>adresse</a:t>
            </a:r>
            <a:r>
              <a:rPr lang="de-DE" dirty="0"/>
              <a:t> de </a:t>
            </a:r>
            <a:r>
              <a:rPr lang="de-DE" dirty="0" err="1"/>
              <a:t>contact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DAF686FC-F4CC-A349-B37A-C42F3036EA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8338" y="2987675"/>
            <a:ext cx="4775200" cy="342900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latin typeface="Times" pitchFamily="2" charset="0"/>
              </a:defRPr>
            </a:lvl1pPr>
          </a:lstStyle>
          <a:p>
            <a:pPr lvl="0"/>
            <a:r>
              <a:rPr lang="de-DE" dirty="0" err="1"/>
              <a:t>Nom</a:t>
            </a:r>
            <a:r>
              <a:rPr lang="de-DE" dirty="0"/>
              <a:t> de </a:t>
            </a:r>
            <a:r>
              <a:rPr lang="de-DE" dirty="0" err="1"/>
              <a:t>votre</a:t>
            </a:r>
            <a:r>
              <a:rPr lang="de-DE" dirty="0"/>
              <a:t> </a:t>
            </a:r>
            <a:r>
              <a:rPr lang="de-DE" dirty="0" err="1"/>
              <a:t>association</a:t>
            </a:r>
            <a:endParaRPr lang="de-DE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2846463-417B-4464-9621-8BE764C0B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42" y="-31530"/>
            <a:ext cx="5269992" cy="75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21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2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08E82-A80F-5B48-A7C0-755540DB32AF}" type="datetimeFigureOut">
              <a:rPr lang="de-DE" smtClean="0"/>
              <a:t>30.03.2022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6752A-8B81-8841-B2D9-1CE50BBC97A0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4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dplatzhalter 35">
            <a:extLst>
              <a:ext uri="{FF2B5EF4-FFF2-40B4-BE49-F238E27FC236}">
                <a16:creationId xmlns:a16="http://schemas.microsoft.com/office/drawing/2014/main" id="{D4310464-C5E3-3A40-B0E8-807524C30D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F17CBD85-9D42-A847-A627-6A910C260D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8" name="Bildplatzhalter 37">
            <a:extLst>
              <a:ext uri="{FF2B5EF4-FFF2-40B4-BE49-F238E27FC236}">
                <a16:creationId xmlns:a16="http://schemas.microsoft.com/office/drawing/2014/main" id="{92248458-1791-6948-9837-C369BF2A3BF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F18F1B22-0102-FE44-B7EF-7F6AE868D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0" name="Textplatzhalter 39">
            <a:extLst>
              <a:ext uri="{FF2B5EF4-FFF2-40B4-BE49-F238E27FC236}">
                <a16:creationId xmlns:a16="http://schemas.microsoft.com/office/drawing/2014/main" id="{4BEF04B3-8C6E-AA44-B3DE-79F08E1F2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46B7458-C98A-074F-90B4-60AEFAE852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243440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34D7AA3A-A9F0-BC49-B596-D5CD4727C6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98A6E2-6F5A-CD4F-9F7D-E253ADE353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8868" y="3409243"/>
            <a:ext cx="4775200" cy="301441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EB3C2C6-2FFB-AF45-9D66-25A306CD48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1200" y="6608762"/>
            <a:ext cx="2192338" cy="700088"/>
          </a:xfrm>
        </p:spPr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6FE47345-F3B3-2943-899F-E178DA466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8338" y="6608762"/>
            <a:ext cx="2480732" cy="700088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D45E22B0-7EB6-C84E-8100-200AD88847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417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Personnalisé</PresentationFormat>
  <Paragraphs>0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</vt:lpstr>
      <vt:lpstr>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 Walter</dc:creator>
  <cp:lastModifiedBy>Eva Inderwildi</cp:lastModifiedBy>
  <cp:revision>4</cp:revision>
  <cp:lastPrinted>2022-03-10T18:57:41Z</cp:lastPrinted>
  <dcterms:created xsi:type="dcterms:W3CDTF">2022-03-07T20:14:29Z</dcterms:created>
  <dcterms:modified xsi:type="dcterms:W3CDTF">2022-03-30T14:14:21Z</dcterms:modified>
</cp:coreProperties>
</file>